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66" r:id="rId5"/>
    <p:sldMasterId id="2147483682" r:id="rId6"/>
    <p:sldMasterId id="2147483698" r:id="rId7"/>
  </p:sldMasterIdLst>
  <p:notesMasterIdLst>
    <p:notesMasterId r:id="rId17"/>
  </p:notesMasterIdLst>
  <p:sldIdLst>
    <p:sldId id="256" r:id="rId8"/>
    <p:sldId id="334" r:id="rId9"/>
    <p:sldId id="258" r:id="rId10"/>
    <p:sldId id="259" r:id="rId11"/>
    <p:sldId id="260" r:id="rId12"/>
    <p:sldId id="335" r:id="rId13"/>
    <p:sldId id="257" r:id="rId14"/>
    <p:sldId id="263" r:id="rId15"/>
    <p:sldId id="264" r:id="rId16"/>
  </p:sldIdLst>
  <p:sldSz cx="12192000" cy="6858000"/>
  <p:notesSz cx="6858000" cy="9144000"/>
  <p:embeddedFontLst>
    <p:embeddedFont>
      <p:font typeface="Montserrat" panose="00000500000000000000" pitchFamily="2" charset="0"/>
      <p:regular r:id="rId18"/>
      <p:bold r:id="rId19"/>
      <p:italic r:id="rId20"/>
      <p:boldItalic r:id="rId21"/>
    </p:embeddedFont>
    <p:embeddedFont>
      <p:font typeface="Montserrat ExtraBold" panose="00000900000000000000" pitchFamily="2" charset="0"/>
      <p:bold r:id="rId22"/>
      <p:boldItalic r:id="rId23"/>
    </p:embeddedFont>
    <p:embeddedFont>
      <p:font typeface="Montserrat Medium" panose="00000600000000000000" pitchFamily="2"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8" roundtripDataSignature="AMtx7mhxzwcUHUGJ4kwPHvB1fmG+m3OjH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7159D3-ED35-32A3-E348-FB9684939000}" v="70" dt="2025-10-13T10:45:46.860"/>
    <p1510:client id="{6AB92FCD-9783-4C8C-B1CF-880CFFB26C6A}" v="18" dt="2025-10-13T08:34:19.8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1074" y="3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customXml" Target="../customXml/item3.xml"/><Relationship Id="rId21" Type="http://schemas.openxmlformats.org/officeDocument/2006/relationships/font" Target="fonts/font4.fntdata"/><Relationship Id="rId34"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font" Target="fonts/font3.fntdata"/><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font" Target="fonts/font7.fntdata"/><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font" Target="fonts/font6.fntdata"/><Relationship Id="rId28" Type="http://customschemas.google.com/relationships/presentationmetadata" Target="metadata"/><Relationship Id="rId10" Type="http://schemas.openxmlformats.org/officeDocument/2006/relationships/slide" Target="slides/slide3.xml"/><Relationship Id="rId19" Type="http://schemas.openxmlformats.org/officeDocument/2006/relationships/font" Target="fonts/font2.fntdata"/><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viewProps" Target="viewProps.xml"/><Relationship Id="rId8"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GUEL Natacha" userId="02f6986f-5436-4fd3-aa45-38db2f3743b5" providerId="ADAL" clId="{6AB92FCD-9783-4C8C-B1CF-880CFFB26C6A}"/>
    <pc:docChg chg="undo custSel addSld delSld modSld modMainMaster">
      <pc:chgData name="MIGUEL Natacha" userId="02f6986f-5436-4fd3-aa45-38db2f3743b5" providerId="ADAL" clId="{6AB92FCD-9783-4C8C-B1CF-880CFFB26C6A}" dt="2025-10-13T08:35:15.807" v="285" actId="6549"/>
      <pc:docMkLst>
        <pc:docMk/>
      </pc:docMkLst>
      <pc:sldChg chg="addSp delSp modSp mod">
        <pc:chgData name="MIGUEL Natacha" userId="02f6986f-5436-4fd3-aa45-38db2f3743b5" providerId="ADAL" clId="{6AB92FCD-9783-4C8C-B1CF-880CFFB26C6A}" dt="2025-10-10T13:56:33.301" v="94" actId="1076"/>
        <pc:sldMkLst>
          <pc:docMk/>
          <pc:sldMk cId="0" sldId="256"/>
        </pc:sldMkLst>
        <pc:picChg chg="add mod">
          <ac:chgData name="MIGUEL Natacha" userId="02f6986f-5436-4fd3-aa45-38db2f3743b5" providerId="ADAL" clId="{6AB92FCD-9783-4C8C-B1CF-880CFFB26C6A}" dt="2025-10-10T13:56:29.769" v="93" actId="1076"/>
          <ac:picMkLst>
            <pc:docMk/>
            <pc:sldMk cId="0" sldId="256"/>
            <ac:picMk id="17" creationId="{00000000-0000-0000-0000-000000000000}"/>
          </ac:picMkLst>
        </pc:picChg>
        <pc:picChg chg="mod">
          <ac:chgData name="MIGUEL Natacha" userId="02f6986f-5436-4fd3-aa45-38db2f3743b5" providerId="ADAL" clId="{6AB92FCD-9783-4C8C-B1CF-880CFFB26C6A}" dt="2025-10-10T13:56:33.301" v="94" actId="1076"/>
          <ac:picMkLst>
            <pc:docMk/>
            <pc:sldMk cId="0" sldId="256"/>
            <ac:picMk id="630" creationId="{00000000-0000-0000-0000-000000000000}"/>
          </ac:picMkLst>
        </pc:picChg>
      </pc:sldChg>
      <pc:sldChg chg="addSp delSp modSp mod">
        <pc:chgData name="MIGUEL Natacha" userId="02f6986f-5436-4fd3-aa45-38db2f3743b5" providerId="ADAL" clId="{6AB92FCD-9783-4C8C-B1CF-880CFFB26C6A}" dt="2025-10-10T14:00:04.791" v="110"/>
        <pc:sldMkLst>
          <pc:docMk/>
          <pc:sldMk cId="0" sldId="257"/>
        </pc:sldMkLst>
        <pc:picChg chg="add mod">
          <ac:chgData name="MIGUEL Natacha" userId="02f6986f-5436-4fd3-aa45-38db2f3743b5" providerId="ADAL" clId="{6AB92FCD-9783-4C8C-B1CF-880CFFB26C6A}" dt="2025-10-10T14:00:04.791" v="110"/>
          <ac:picMkLst>
            <pc:docMk/>
            <pc:sldMk cId="0" sldId="257"/>
            <ac:picMk id="3" creationId="{A275463E-D941-CA5B-FC9A-8196CDA74C2E}"/>
          </ac:picMkLst>
        </pc:picChg>
      </pc:sldChg>
      <pc:sldChg chg="addSp modSp">
        <pc:chgData name="MIGUEL Natacha" userId="02f6986f-5436-4fd3-aa45-38db2f3743b5" providerId="ADAL" clId="{6AB92FCD-9783-4C8C-B1CF-880CFFB26C6A}" dt="2025-10-10T14:04:31.578" v="123"/>
        <pc:sldMkLst>
          <pc:docMk/>
          <pc:sldMk cId="0" sldId="258"/>
        </pc:sldMkLst>
        <pc:picChg chg="add mod">
          <ac:chgData name="MIGUEL Natacha" userId="02f6986f-5436-4fd3-aa45-38db2f3743b5" providerId="ADAL" clId="{6AB92FCD-9783-4C8C-B1CF-880CFFB26C6A}" dt="2025-10-10T14:04:31.578" v="123"/>
          <ac:picMkLst>
            <pc:docMk/>
            <pc:sldMk cId="0" sldId="258"/>
            <ac:picMk id="2" creationId="{0A132349-13B8-53DD-D5D0-7A6F7D884AC7}"/>
          </ac:picMkLst>
        </pc:picChg>
        <pc:picChg chg="add mod">
          <ac:chgData name="MIGUEL Natacha" userId="02f6986f-5436-4fd3-aa45-38db2f3743b5" providerId="ADAL" clId="{6AB92FCD-9783-4C8C-B1CF-880CFFB26C6A}" dt="2025-10-10T14:04:31.578" v="123"/>
          <ac:picMkLst>
            <pc:docMk/>
            <pc:sldMk cId="0" sldId="258"/>
            <ac:picMk id="3" creationId="{7864FFEF-CCD9-CCA3-022A-01A2757DC5C4}"/>
          </ac:picMkLst>
        </pc:picChg>
      </pc:sldChg>
      <pc:sldChg chg="addSp delSp modSp mod">
        <pc:chgData name="MIGUEL Natacha" userId="02f6986f-5436-4fd3-aa45-38db2f3743b5" providerId="ADAL" clId="{6AB92FCD-9783-4C8C-B1CF-880CFFB26C6A}" dt="2025-10-10T14:05:10.361" v="131" actId="1076"/>
        <pc:sldMkLst>
          <pc:docMk/>
          <pc:sldMk cId="0" sldId="259"/>
        </pc:sldMkLst>
        <pc:picChg chg="add mod">
          <ac:chgData name="MIGUEL Natacha" userId="02f6986f-5436-4fd3-aa45-38db2f3743b5" providerId="ADAL" clId="{6AB92FCD-9783-4C8C-B1CF-880CFFB26C6A}" dt="2025-10-10T14:05:10.361" v="131" actId="1076"/>
          <ac:picMkLst>
            <pc:docMk/>
            <pc:sldMk cId="0" sldId="259"/>
            <ac:picMk id="2" creationId="{B792A545-CAB6-D323-81CB-51C9EFA7E516}"/>
          </ac:picMkLst>
        </pc:picChg>
      </pc:sldChg>
      <pc:sldChg chg="addSp delSp modSp mod">
        <pc:chgData name="MIGUEL Natacha" userId="02f6986f-5436-4fd3-aa45-38db2f3743b5" providerId="ADAL" clId="{6AB92FCD-9783-4C8C-B1CF-880CFFB26C6A}" dt="2025-10-10T14:05:13.635" v="132" actId="478"/>
        <pc:sldMkLst>
          <pc:docMk/>
          <pc:sldMk cId="0" sldId="260"/>
        </pc:sldMkLst>
        <pc:picChg chg="add mod">
          <ac:chgData name="MIGUEL Natacha" userId="02f6986f-5436-4fd3-aa45-38db2f3743b5" providerId="ADAL" clId="{6AB92FCD-9783-4C8C-B1CF-880CFFB26C6A}" dt="2025-10-10T14:04:37.739" v="125"/>
          <ac:picMkLst>
            <pc:docMk/>
            <pc:sldMk cId="0" sldId="260"/>
            <ac:picMk id="3" creationId="{1231BB90-55C9-A2E3-A8FD-C0C4573E282E}"/>
          </ac:picMkLst>
        </pc:picChg>
      </pc:sldChg>
      <pc:sldChg chg="addSp delSp modSp mod">
        <pc:chgData name="MIGUEL Natacha" userId="02f6986f-5436-4fd3-aa45-38db2f3743b5" providerId="ADAL" clId="{6AB92FCD-9783-4C8C-B1CF-880CFFB26C6A}" dt="2025-10-13T08:35:15.807" v="285" actId="6549"/>
        <pc:sldMkLst>
          <pc:docMk/>
          <pc:sldMk cId="0" sldId="264"/>
        </pc:sldMkLst>
        <pc:spChg chg="mod">
          <ac:chgData name="MIGUEL Natacha" userId="02f6986f-5436-4fd3-aa45-38db2f3743b5" providerId="ADAL" clId="{6AB92FCD-9783-4C8C-B1CF-880CFFB26C6A}" dt="2025-10-13T08:35:15.807" v="285" actId="6549"/>
          <ac:spMkLst>
            <pc:docMk/>
            <pc:sldMk cId="0" sldId="264"/>
            <ac:spMk id="757" creationId="{00000000-0000-0000-0000-000000000000}"/>
          </ac:spMkLst>
        </pc:spChg>
        <pc:picChg chg="mod">
          <ac:chgData name="MIGUEL Natacha" userId="02f6986f-5436-4fd3-aa45-38db2f3743b5" providerId="ADAL" clId="{6AB92FCD-9783-4C8C-B1CF-880CFFB26C6A}" dt="2025-10-13T08:35:13.651" v="284" actId="1076"/>
          <ac:picMkLst>
            <pc:docMk/>
            <pc:sldMk cId="0" sldId="264"/>
            <ac:picMk id="765" creationId="{00000000-0000-0000-0000-000000000000}"/>
          </ac:picMkLst>
        </pc:picChg>
      </pc:sldChg>
      <pc:sldChg chg="addSp delSp modSp mod">
        <pc:chgData name="MIGUEL Natacha" userId="02f6986f-5436-4fd3-aa45-38db2f3743b5" providerId="ADAL" clId="{6AB92FCD-9783-4C8C-B1CF-880CFFB26C6A}" dt="2025-10-10T14:05:40.932" v="133" actId="478"/>
        <pc:sldMkLst>
          <pc:docMk/>
          <pc:sldMk cId="849676388" sldId="334"/>
        </pc:sldMkLst>
        <pc:spChg chg="mod">
          <ac:chgData name="MIGUEL Natacha" userId="02f6986f-5436-4fd3-aa45-38db2f3743b5" providerId="ADAL" clId="{6AB92FCD-9783-4C8C-B1CF-880CFFB26C6A}" dt="2025-10-10T13:52:51.973" v="49" actId="108"/>
          <ac:spMkLst>
            <pc:docMk/>
            <pc:sldMk cId="849676388" sldId="334"/>
            <ac:spMk id="2" creationId="{60C20F0A-5887-3D62-C0A1-050BB8E459FC}"/>
          </ac:spMkLst>
        </pc:spChg>
        <pc:spChg chg="mod">
          <ac:chgData name="MIGUEL Natacha" userId="02f6986f-5436-4fd3-aa45-38db2f3743b5" providerId="ADAL" clId="{6AB92FCD-9783-4C8C-B1CF-880CFFB26C6A}" dt="2025-10-10T13:55:17.899" v="83" actId="2711"/>
          <ac:spMkLst>
            <pc:docMk/>
            <pc:sldMk cId="849676388" sldId="334"/>
            <ac:spMk id="3" creationId="{E98411A3-82A3-B61D-6A8B-BCB77EB6B084}"/>
          </ac:spMkLst>
        </pc:spChg>
        <pc:spChg chg="mod">
          <ac:chgData name="MIGUEL Natacha" userId="02f6986f-5436-4fd3-aa45-38db2f3743b5" providerId="ADAL" clId="{6AB92FCD-9783-4C8C-B1CF-880CFFB26C6A}" dt="2025-10-10T13:58:29.584" v="99" actId="20577"/>
          <ac:spMkLst>
            <pc:docMk/>
            <pc:sldMk cId="849676388" sldId="334"/>
            <ac:spMk id="4" creationId="{D24AD4E4-7C08-F5AC-7BEE-54EF6CDDE2C3}"/>
          </ac:spMkLst>
        </pc:spChg>
        <pc:picChg chg="add mod">
          <ac:chgData name="MIGUEL Natacha" userId="02f6986f-5436-4fd3-aa45-38db2f3743b5" providerId="ADAL" clId="{6AB92FCD-9783-4C8C-B1CF-880CFFB26C6A}" dt="2025-10-10T13:53:19.769" v="57" actId="14100"/>
          <ac:picMkLst>
            <pc:docMk/>
            <pc:sldMk cId="849676388" sldId="334"/>
            <ac:picMk id="6" creationId="{AD8F1CB1-6032-F2F4-02F4-364D3234949A}"/>
          </ac:picMkLst>
        </pc:picChg>
        <pc:picChg chg="add mod">
          <ac:chgData name="MIGUEL Natacha" userId="02f6986f-5436-4fd3-aa45-38db2f3743b5" providerId="ADAL" clId="{6AB92FCD-9783-4C8C-B1CF-880CFFB26C6A}" dt="2025-10-10T13:53:16.070" v="55" actId="1076"/>
          <ac:picMkLst>
            <pc:docMk/>
            <pc:sldMk cId="849676388" sldId="334"/>
            <ac:picMk id="7" creationId="{395BADBC-1C64-7599-6663-3C5EED591A0F}"/>
          </ac:picMkLst>
        </pc:picChg>
        <pc:picChg chg="add mod">
          <ac:chgData name="MIGUEL Natacha" userId="02f6986f-5436-4fd3-aa45-38db2f3743b5" providerId="ADAL" clId="{6AB92FCD-9783-4C8C-B1CF-880CFFB26C6A}" dt="2025-10-10T13:54:39.045" v="79" actId="1076"/>
          <ac:picMkLst>
            <pc:docMk/>
            <pc:sldMk cId="849676388" sldId="334"/>
            <ac:picMk id="12" creationId="{36C02091-BDBC-84DB-6857-192AB11FA4C6}"/>
          </ac:picMkLst>
        </pc:picChg>
      </pc:sldChg>
      <pc:sldChg chg="addSp modSp mod">
        <pc:chgData name="MIGUEL Natacha" userId="02f6986f-5436-4fd3-aa45-38db2f3743b5" providerId="ADAL" clId="{6AB92FCD-9783-4C8C-B1CF-880CFFB26C6A}" dt="2025-10-13T08:34:46.193" v="216" actId="1076"/>
        <pc:sldMkLst>
          <pc:docMk/>
          <pc:sldMk cId="0" sldId="335"/>
        </pc:sldMkLst>
        <pc:spChg chg="add mod">
          <ac:chgData name="MIGUEL Natacha" userId="02f6986f-5436-4fd3-aa45-38db2f3743b5" providerId="ADAL" clId="{6AB92FCD-9783-4C8C-B1CF-880CFFB26C6A}" dt="2025-10-13T08:34:46.193" v="216" actId="1076"/>
          <ac:spMkLst>
            <pc:docMk/>
            <pc:sldMk cId="0" sldId="335"/>
            <ac:spMk id="2" creationId="{0D786F5B-C71B-3DAF-A6DC-1367B71458ED}"/>
          </ac:spMkLst>
        </pc:spChg>
        <pc:picChg chg="mod">
          <ac:chgData name="MIGUEL Natacha" userId="02f6986f-5436-4fd3-aa45-38db2f3743b5" providerId="ADAL" clId="{6AB92FCD-9783-4C8C-B1CF-880CFFB26C6A}" dt="2025-10-10T13:59:15.672" v="103" actId="1076"/>
          <ac:picMkLst>
            <pc:docMk/>
            <pc:sldMk cId="0" sldId="335"/>
            <ac:picMk id="178" creationId="{00000000-0000-0000-0000-000000000000}"/>
          </ac:picMkLst>
        </pc:picChg>
      </pc:sldChg>
      <pc:sldMasterChg chg="modSldLayout">
        <pc:chgData name="MIGUEL Natacha" userId="02f6986f-5436-4fd3-aa45-38db2f3743b5" providerId="ADAL" clId="{6AB92FCD-9783-4C8C-B1CF-880CFFB26C6A}" dt="2025-10-10T14:04:24.383" v="122" actId="478"/>
        <pc:sldMasterMkLst>
          <pc:docMk/>
          <pc:sldMasterMk cId="0" sldId="2147483648"/>
        </pc:sldMasterMkLst>
        <pc:sldLayoutChg chg="delSp modSp mod">
          <pc:chgData name="MIGUEL Natacha" userId="02f6986f-5436-4fd3-aa45-38db2f3743b5" providerId="ADAL" clId="{6AB92FCD-9783-4C8C-B1CF-880CFFB26C6A}" dt="2025-10-10T13:50:10.269" v="9" actId="21"/>
          <pc:sldLayoutMkLst>
            <pc:docMk/>
            <pc:sldMasterMk cId="0" sldId="2147483648"/>
            <pc:sldLayoutMk cId="0" sldId="2147483649"/>
          </pc:sldLayoutMkLst>
        </pc:sldLayoutChg>
        <pc:sldLayoutChg chg="addSp delSp modSp mod">
          <pc:chgData name="MIGUEL Natacha" userId="02f6986f-5436-4fd3-aa45-38db2f3743b5" providerId="ADAL" clId="{6AB92FCD-9783-4C8C-B1CF-880CFFB26C6A}" dt="2025-10-10T14:04:24.383" v="122" actId="478"/>
          <pc:sldLayoutMkLst>
            <pc:docMk/>
            <pc:sldMasterMk cId="0" sldId="2147483648"/>
            <pc:sldLayoutMk cId="0" sldId="2147483651"/>
          </pc:sldLayoutMkLst>
        </pc:sldLayoutChg>
        <pc:sldLayoutChg chg="delSp modSp mod">
          <pc:chgData name="MIGUEL Natacha" userId="02f6986f-5436-4fd3-aa45-38db2f3743b5" providerId="ADAL" clId="{6AB92FCD-9783-4C8C-B1CF-880CFFB26C6A}" dt="2025-10-10T13:59:09.788" v="102" actId="478"/>
          <pc:sldLayoutMkLst>
            <pc:docMk/>
            <pc:sldMasterMk cId="0" sldId="2147483648"/>
            <pc:sldLayoutMk cId="0" sldId="2147483652"/>
          </pc:sldLayoutMkLst>
        </pc:sldLayoutChg>
        <pc:sldLayoutChg chg="delSp mod">
          <pc:chgData name="MIGUEL Natacha" userId="02f6986f-5436-4fd3-aa45-38db2f3743b5" providerId="ADAL" clId="{6AB92FCD-9783-4C8C-B1CF-880CFFB26C6A}" dt="2025-10-10T13:59:44.190" v="105" actId="478"/>
          <pc:sldLayoutMkLst>
            <pc:docMk/>
            <pc:sldMasterMk cId="0" sldId="2147483648"/>
            <pc:sldLayoutMk cId="0" sldId="2147483653"/>
          </pc:sldLayoutMkLst>
        </pc:sldLayoutChg>
        <pc:sldLayoutChg chg="delSp modSp mod">
          <pc:chgData name="MIGUEL Natacha" userId="02f6986f-5436-4fd3-aa45-38db2f3743b5" providerId="ADAL" clId="{6AB92FCD-9783-4C8C-B1CF-880CFFB26C6A}" dt="2025-10-10T13:56:09.996" v="91" actId="478"/>
          <pc:sldLayoutMkLst>
            <pc:docMk/>
            <pc:sldMasterMk cId="0" sldId="2147483648"/>
            <pc:sldLayoutMk cId="1051355637" sldId="2147483714"/>
          </pc:sldLayoutMkLst>
        </pc:sldLayoutChg>
      </pc:sldMasterChg>
    </pc:docChg>
  </pc:docChgLst>
  <pc:docChgLst>
    <pc:chgData name="MIGUEL Natacha" userId="S::natacha.miguel@laposteimmobilier.fr::02f6986f-5436-4fd3-aa45-38db2f3743b5" providerId="AD" clId="Web-{2F7159D3-ED35-32A3-E348-FB9684939000}"/>
    <pc:docChg chg="modSld">
      <pc:chgData name="MIGUEL Natacha" userId="S::natacha.miguel@laposteimmobilier.fr::02f6986f-5436-4fd3-aa45-38db2f3743b5" providerId="AD" clId="Web-{2F7159D3-ED35-32A3-E348-FB9684939000}" dt="2025-10-13T10:45:44.672" v="32" actId="20577"/>
      <pc:docMkLst>
        <pc:docMk/>
      </pc:docMkLst>
      <pc:sldChg chg="modSp">
        <pc:chgData name="MIGUEL Natacha" userId="S::natacha.miguel@laposteimmobilier.fr::02f6986f-5436-4fd3-aa45-38db2f3743b5" providerId="AD" clId="Web-{2F7159D3-ED35-32A3-E348-FB9684939000}" dt="2025-10-13T10:45:44.672" v="32" actId="20577"/>
        <pc:sldMkLst>
          <pc:docMk/>
          <pc:sldMk cId="0" sldId="259"/>
        </pc:sldMkLst>
        <pc:spChg chg="mod">
          <ac:chgData name="MIGUEL Natacha" userId="S::natacha.miguel@laposteimmobilier.fr::02f6986f-5436-4fd3-aa45-38db2f3743b5" providerId="AD" clId="Web-{2F7159D3-ED35-32A3-E348-FB9684939000}" dt="2025-10-13T10:45:44.672" v="32" actId="20577"/>
          <ac:spMkLst>
            <pc:docMk/>
            <pc:sldMk cId="0" sldId="259"/>
            <ac:spMk id="67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3" name="Google Shape;62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4" name="Google Shape;62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5" name="Google Shape;65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9" name="Google Shape;66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2" name="Google Shape;68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6</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6" name="Google Shape;72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Google Shape;74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8" name="Google Shape;74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c - Titre 2">
  <p:cSld name="Blanc - Titre 2">
    <p:bg>
      <p:bgPr>
        <a:solidFill>
          <a:schemeClr val="lt2"/>
        </a:solidFill>
        <a:effectLst/>
      </p:bgPr>
    </p:bg>
    <p:spTree>
      <p:nvGrpSpPr>
        <p:cNvPr id="1" name="Shape 13"/>
        <p:cNvGrpSpPr/>
        <p:nvPr/>
      </p:nvGrpSpPr>
      <p:grpSpPr>
        <a:xfrm>
          <a:off x="0" y="0"/>
          <a:ext cx="0" cy="0"/>
          <a:chOff x="0" y="0"/>
          <a:chExt cx="0" cy="0"/>
        </a:xfrm>
      </p:grpSpPr>
      <p:sp>
        <p:nvSpPr>
          <p:cNvPr id="14" name="Google Shape;14;p12"/>
          <p:cNvSpPr>
            <a:spLocks noGrp="1"/>
          </p:cNvSpPr>
          <p:nvPr>
            <p:ph type="pic" idx="2"/>
          </p:nvPr>
        </p:nvSpPr>
        <p:spPr>
          <a:xfrm>
            <a:off x="8057322" y="345933"/>
            <a:ext cx="4134678" cy="5377911"/>
          </a:xfrm>
          <a:prstGeom prst="rect">
            <a:avLst/>
          </a:prstGeom>
          <a:solidFill>
            <a:srgbClr val="D8D8D8"/>
          </a:solidFill>
          <a:ln>
            <a:noFill/>
          </a:ln>
        </p:spPr>
      </p:sp>
      <p:sp>
        <p:nvSpPr>
          <p:cNvPr id="15" name="Google Shape;15;p12"/>
          <p:cNvSpPr txBox="1">
            <a:spLocks noGrp="1"/>
          </p:cNvSpPr>
          <p:nvPr>
            <p:ph type="ctrTitle"/>
          </p:nvPr>
        </p:nvSpPr>
        <p:spPr>
          <a:xfrm>
            <a:off x="658813" y="3624063"/>
            <a:ext cx="5290088" cy="1144929"/>
          </a:xfrm>
          <a:prstGeom prst="rect">
            <a:avLst/>
          </a:prstGeom>
          <a:noFill/>
          <a:ln>
            <a:noFill/>
          </a:ln>
        </p:spPr>
        <p:txBody>
          <a:bodyPr spcFirstLastPara="1" wrap="square" lIns="91425" tIns="45700" rIns="91425" bIns="45700" anchor="t" anchorCtr="0">
            <a:spAutoFit/>
          </a:bodyPr>
          <a:lstStyle>
            <a:lvl1pPr marR="0" lvl="0" algn="l" rtl="0">
              <a:lnSpc>
                <a:spcPct val="90000"/>
              </a:lnSpc>
              <a:spcBef>
                <a:spcPts val="0"/>
              </a:spcBef>
              <a:spcAft>
                <a:spcPts val="0"/>
              </a:spcAft>
              <a:buClr>
                <a:schemeClr val="accent4"/>
              </a:buClr>
              <a:buSzPts val="3800"/>
              <a:buFont typeface="Montserrat ExtraBold"/>
              <a:buNone/>
              <a:defRPr sz="3800" b="1" i="0" u="none" strike="noStrike" cap="none">
                <a:solidFill>
                  <a:schemeClr val="accent4"/>
                </a:solidFill>
                <a:latin typeface="Montserrat ExtraBold"/>
                <a:ea typeface="Montserrat ExtraBold"/>
                <a:cs typeface="Montserrat ExtraBold"/>
                <a:sym typeface="Montserrat Extra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 name="Google Shape;16;p12"/>
          <p:cNvSpPr txBox="1">
            <a:spLocks noGrp="1"/>
          </p:cNvSpPr>
          <p:nvPr>
            <p:ph type="subTitle" idx="1"/>
          </p:nvPr>
        </p:nvSpPr>
        <p:spPr>
          <a:xfrm>
            <a:off x="658813" y="5108860"/>
            <a:ext cx="5290088" cy="757130"/>
          </a:xfrm>
          <a:prstGeom prst="rect">
            <a:avLst/>
          </a:prstGeom>
          <a:noFill/>
          <a:ln>
            <a:noFill/>
          </a:ln>
        </p:spPr>
        <p:txBody>
          <a:bodyPr spcFirstLastPara="1" wrap="square" lIns="91425" tIns="45700" rIns="91425" bIns="45700" anchor="t" anchorCtr="0">
            <a:spAutoFit/>
          </a:bodyPr>
          <a:lstStyle>
            <a:lvl1pPr marR="0" lvl="0" algn="l"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Montserrat"/>
                <a:ea typeface="Montserrat"/>
                <a:cs typeface="Montserrat"/>
                <a:sym typeface="Montserrat"/>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Montserrat"/>
                <a:ea typeface="Montserrat"/>
                <a:cs typeface="Montserrat"/>
                <a:sym typeface="Montserrat"/>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Montserrat"/>
                <a:ea typeface="Montserrat"/>
                <a:cs typeface="Montserrat"/>
                <a:sym typeface="Montserrat"/>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Montserrat"/>
                <a:ea typeface="Montserrat"/>
                <a:cs typeface="Montserrat"/>
                <a:sym typeface="Montserrat"/>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Montserrat"/>
                <a:ea typeface="Montserrat"/>
                <a:cs typeface="Montserrat"/>
                <a:sym typeface="Montserrat"/>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c - Titre 4">
  <p:cSld name="Blanc - Titre 4">
    <p:bg>
      <p:bgPr>
        <a:solidFill>
          <a:schemeClr val="lt2"/>
        </a:solidFill>
        <a:effectLst/>
      </p:bgPr>
    </p:bg>
    <p:spTree>
      <p:nvGrpSpPr>
        <p:cNvPr id="1" name="Shape 134"/>
        <p:cNvGrpSpPr/>
        <p:nvPr/>
      </p:nvGrpSpPr>
      <p:grpSpPr>
        <a:xfrm>
          <a:off x="0" y="0"/>
          <a:ext cx="0" cy="0"/>
          <a:chOff x="0" y="0"/>
          <a:chExt cx="0" cy="0"/>
        </a:xfrm>
      </p:grpSpPr>
      <p:sp>
        <p:nvSpPr>
          <p:cNvPr id="135" name="Google Shape;135;p23"/>
          <p:cNvSpPr>
            <a:spLocks noGrp="1"/>
          </p:cNvSpPr>
          <p:nvPr>
            <p:ph type="pic" idx="2"/>
          </p:nvPr>
        </p:nvSpPr>
        <p:spPr>
          <a:xfrm>
            <a:off x="6814090" y="836909"/>
            <a:ext cx="5377911" cy="5377911"/>
          </a:xfrm>
          <a:prstGeom prst="rect">
            <a:avLst/>
          </a:prstGeom>
          <a:solidFill>
            <a:srgbClr val="D8D8D8"/>
          </a:solidFill>
          <a:ln>
            <a:noFill/>
          </a:ln>
        </p:spPr>
      </p:sp>
      <p:sp>
        <p:nvSpPr>
          <p:cNvPr id="136" name="Google Shape;136;p23"/>
          <p:cNvSpPr txBox="1">
            <a:spLocks noGrp="1"/>
          </p:cNvSpPr>
          <p:nvPr>
            <p:ph type="ctrTitle"/>
          </p:nvPr>
        </p:nvSpPr>
        <p:spPr>
          <a:xfrm>
            <a:off x="658813" y="3624063"/>
            <a:ext cx="5290088" cy="1144929"/>
          </a:xfrm>
          <a:prstGeom prst="rect">
            <a:avLst/>
          </a:prstGeom>
          <a:noFill/>
          <a:ln>
            <a:noFill/>
          </a:ln>
        </p:spPr>
        <p:txBody>
          <a:bodyPr spcFirstLastPara="1" wrap="square" lIns="91425" tIns="45700" rIns="91425" bIns="45700" anchor="t" anchorCtr="0">
            <a:spAutoFit/>
          </a:bodyPr>
          <a:lstStyle>
            <a:lvl1pPr marR="0" lvl="0" algn="l" rtl="0">
              <a:lnSpc>
                <a:spcPct val="90000"/>
              </a:lnSpc>
              <a:spcBef>
                <a:spcPts val="0"/>
              </a:spcBef>
              <a:spcAft>
                <a:spcPts val="0"/>
              </a:spcAft>
              <a:buClr>
                <a:schemeClr val="accent4"/>
              </a:buClr>
              <a:buSzPts val="3800"/>
              <a:buFont typeface="Montserrat ExtraBold"/>
              <a:buNone/>
              <a:defRPr sz="3800" b="1" i="0" u="none" strike="noStrike" cap="none">
                <a:solidFill>
                  <a:schemeClr val="accent4"/>
                </a:solidFill>
                <a:latin typeface="Montserrat ExtraBold"/>
                <a:ea typeface="Montserrat ExtraBold"/>
                <a:cs typeface="Montserrat ExtraBold"/>
                <a:sym typeface="Montserrat Extra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7" name="Google Shape;137;p23"/>
          <p:cNvSpPr txBox="1">
            <a:spLocks noGrp="1"/>
          </p:cNvSpPr>
          <p:nvPr>
            <p:ph type="subTitle" idx="1"/>
          </p:nvPr>
        </p:nvSpPr>
        <p:spPr>
          <a:xfrm>
            <a:off x="658813" y="5108860"/>
            <a:ext cx="5290088" cy="757130"/>
          </a:xfrm>
          <a:prstGeom prst="rect">
            <a:avLst/>
          </a:prstGeom>
          <a:noFill/>
          <a:ln>
            <a:noFill/>
          </a:ln>
        </p:spPr>
        <p:txBody>
          <a:bodyPr spcFirstLastPara="1" wrap="square" lIns="91425" tIns="45700" rIns="91425" bIns="45700" anchor="t" anchorCtr="0">
            <a:spAutoFit/>
          </a:bodyPr>
          <a:lstStyle>
            <a:lvl1pPr marR="0" lvl="0" algn="l"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Montserrat"/>
                <a:ea typeface="Montserrat"/>
                <a:cs typeface="Montserrat"/>
                <a:sym typeface="Montserrat"/>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Montserrat"/>
                <a:ea typeface="Montserrat"/>
                <a:cs typeface="Montserrat"/>
                <a:sym typeface="Montserrat"/>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Montserrat"/>
                <a:ea typeface="Montserrat"/>
                <a:cs typeface="Montserrat"/>
                <a:sym typeface="Montserrat"/>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Montserrat"/>
                <a:ea typeface="Montserrat"/>
                <a:cs typeface="Montserrat"/>
                <a:sym typeface="Montserrat"/>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Montserrat"/>
                <a:ea typeface="Montserrat"/>
                <a:cs typeface="Montserrat"/>
                <a:sym typeface="Montserrat"/>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pic>
        <p:nvPicPr>
          <p:cNvPr id="138" name="Google Shape;138;p23" descr="Logo La Poste Immobilier"/>
          <p:cNvPicPr preferRelativeResize="0"/>
          <p:nvPr/>
        </p:nvPicPr>
        <p:blipFill rotWithShape="1">
          <a:blip r:embed="rId2">
            <a:alphaModFix/>
          </a:blip>
          <a:srcRect l="6144" t="12713" r="6145" b="12713"/>
          <a:stretch/>
        </p:blipFill>
        <p:spPr>
          <a:xfrm>
            <a:off x="683664" y="1051170"/>
            <a:ext cx="4571964" cy="1847138"/>
          </a:xfrm>
          <a:prstGeom prst="rect">
            <a:avLst/>
          </a:prstGeom>
          <a:noFill/>
          <a:ln>
            <a:noFill/>
          </a:ln>
        </p:spPr>
      </p:pic>
      <p:sp>
        <p:nvSpPr>
          <p:cNvPr id="139" name="Google Shape;139;p23"/>
          <p:cNvSpPr txBox="1"/>
          <p:nvPr/>
        </p:nvSpPr>
        <p:spPr>
          <a:xfrm>
            <a:off x="732187" y="6375144"/>
            <a:ext cx="3233047" cy="221599"/>
          </a:xfrm>
          <a:prstGeom prst="rect">
            <a:avLst/>
          </a:prstGeom>
          <a:noFill/>
          <a:ln>
            <a:noFill/>
          </a:ln>
        </p:spPr>
        <p:txBody>
          <a:bodyPr spcFirstLastPara="1" wrap="square" lIns="0" tIns="0" rIns="0" bIns="0" anchor="t" anchorCtr="0">
            <a:spAutoFit/>
          </a:bodyPr>
          <a:lstStyle/>
          <a:p>
            <a:pPr marL="0" marR="0" lvl="0" indent="0" algn="ctr" rtl="0">
              <a:lnSpc>
                <a:spcPct val="90000"/>
              </a:lnSpc>
              <a:spcBef>
                <a:spcPts val="0"/>
              </a:spcBef>
              <a:spcAft>
                <a:spcPts val="0"/>
              </a:spcAft>
              <a:buClr>
                <a:schemeClr val="dk1"/>
              </a:buClr>
              <a:buSzPts val="1600"/>
              <a:buFont typeface="Arial"/>
              <a:buNone/>
            </a:pPr>
            <a:r>
              <a:rPr lang="fr-FR" sz="1600" b="1" i="0" cap="none">
                <a:solidFill>
                  <a:schemeClr val="dk1"/>
                </a:solidFill>
                <a:latin typeface="Montserrat"/>
                <a:ea typeface="Montserrat"/>
                <a:cs typeface="Montserrat"/>
                <a:sym typeface="Montserrat"/>
              </a:rPr>
              <a:t>Une filiale du groupe La Poste</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c - Titre 5">
  <p:cSld name="Blanc - Titre 5">
    <p:bg>
      <p:bgPr>
        <a:solidFill>
          <a:schemeClr val="lt2"/>
        </a:solidFill>
        <a:effectLst/>
      </p:bgPr>
    </p:bg>
    <p:spTree>
      <p:nvGrpSpPr>
        <p:cNvPr id="1" name="Shape 140"/>
        <p:cNvGrpSpPr/>
        <p:nvPr/>
      </p:nvGrpSpPr>
      <p:grpSpPr>
        <a:xfrm>
          <a:off x="0" y="0"/>
          <a:ext cx="0" cy="0"/>
          <a:chOff x="0" y="0"/>
          <a:chExt cx="0" cy="0"/>
        </a:xfrm>
      </p:grpSpPr>
      <p:sp>
        <p:nvSpPr>
          <p:cNvPr id="141" name="Google Shape;141;p24"/>
          <p:cNvSpPr/>
          <p:nvPr/>
        </p:nvSpPr>
        <p:spPr>
          <a:xfrm>
            <a:off x="6569508" y="1251141"/>
            <a:ext cx="4963679" cy="4963679"/>
          </a:xfrm>
          <a:custGeom>
            <a:avLst/>
            <a:gdLst/>
            <a:ahLst/>
            <a:cxnLst/>
            <a:rect l="l" t="t" r="r" b="b"/>
            <a:pathLst>
              <a:path w="5377911" h="5377911" extrusionOk="0">
                <a:moveTo>
                  <a:pt x="3600772" y="0"/>
                </a:moveTo>
                <a:lnTo>
                  <a:pt x="5377911" y="0"/>
                </a:lnTo>
                <a:lnTo>
                  <a:pt x="5377911" y="3593011"/>
                </a:lnTo>
                <a:lnTo>
                  <a:pt x="5377911" y="5370150"/>
                </a:lnTo>
                <a:lnTo>
                  <a:pt x="5377911" y="5377911"/>
                </a:lnTo>
                <a:lnTo>
                  <a:pt x="3600772" y="5377911"/>
                </a:lnTo>
                <a:lnTo>
                  <a:pt x="3600772" y="5370150"/>
                </a:lnTo>
                <a:lnTo>
                  <a:pt x="0" y="5370150"/>
                </a:lnTo>
                <a:lnTo>
                  <a:pt x="0" y="3593011"/>
                </a:lnTo>
                <a:lnTo>
                  <a:pt x="1823633" y="3593011"/>
                </a:lnTo>
                <a:lnTo>
                  <a:pt x="1823633" y="1792625"/>
                </a:lnTo>
                <a:lnTo>
                  <a:pt x="3600772" y="1792625"/>
                </a:lnTo>
                <a:close/>
              </a:path>
            </a:pathLst>
          </a:custGeom>
          <a:solidFill>
            <a:schemeClr val="dk1"/>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7F7F7F"/>
              </a:buClr>
              <a:buSzPts val="2000"/>
              <a:buFont typeface="Arial"/>
              <a:buNone/>
            </a:pPr>
            <a:endParaRPr sz="2000" b="0" i="0">
              <a:solidFill>
                <a:srgbClr val="7F7F7F"/>
              </a:solidFill>
              <a:latin typeface="Montserrat"/>
              <a:ea typeface="Montserrat"/>
              <a:cs typeface="Montserrat"/>
              <a:sym typeface="Montserrat"/>
            </a:endParaRPr>
          </a:p>
        </p:txBody>
      </p:sp>
      <p:sp>
        <p:nvSpPr>
          <p:cNvPr id="142" name="Google Shape;142;p24"/>
          <p:cNvSpPr txBox="1">
            <a:spLocks noGrp="1"/>
          </p:cNvSpPr>
          <p:nvPr>
            <p:ph type="title"/>
          </p:nvPr>
        </p:nvSpPr>
        <p:spPr>
          <a:xfrm>
            <a:off x="658813" y="1773955"/>
            <a:ext cx="6642533" cy="1421928"/>
          </a:xfrm>
          <a:prstGeom prst="rect">
            <a:avLst/>
          </a:prstGeom>
          <a:noFill/>
          <a:ln>
            <a:noFill/>
          </a:ln>
        </p:spPr>
        <p:txBody>
          <a:bodyPr spcFirstLastPara="1" wrap="square" lIns="91425" tIns="45700" rIns="91425" bIns="45700" anchor="t" anchorCtr="0">
            <a:spAutoFit/>
          </a:bodyPr>
          <a:lstStyle>
            <a:lvl1pPr marR="0" lvl="0" algn="l" rtl="0">
              <a:lnSpc>
                <a:spcPct val="90000"/>
              </a:lnSpc>
              <a:spcBef>
                <a:spcPts val="0"/>
              </a:spcBef>
              <a:spcAft>
                <a:spcPts val="0"/>
              </a:spcAft>
              <a:buClr>
                <a:schemeClr val="dk1"/>
              </a:buClr>
              <a:buSzPts val="4800"/>
              <a:buFont typeface="Montserrat ExtraBold"/>
              <a:buNone/>
              <a:defRPr sz="4800" b="1" i="0" u="none" strike="noStrike" cap="none">
                <a:solidFill>
                  <a:schemeClr val="dk1"/>
                </a:solidFill>
                <a:latin typeface="Montserrat ExtraBold"/>
                <a:ea typeface="Montserrat ExtraBold"/>
                <a:cs typeface="Montserrat ExtraBold"/>
                <a:sym typeface="Montserrat Extra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3" name="Google Shape;143;p24"/>
          <p:cNvSpPr txBox="1">
            <a:spLocks noGrp="1"/>
          </p:cNvSpPr>
          <p:nvPr>
            <p:ph type="subTitle" idx="1"/>
          </p:nvPr>
        </p:nvSpPr>
        <p:spPr>
          <a:xfrm>
            <a:off x="658813" y="3853745"/>
            <a:ext cx="5437188" cy="1089529"/>
          </a:xfrm>
          <a:prstGeom prst="rect">
            <a:avLst/>
          </a:prstGeom>
          <a:noFill/>
          <a:ln>
            <a:noFill/>
          </a:ln>
        </p:spPr>
        <p:txBody>
          <a:bodyPr spcFirstLastPara="1" wrap="square" lIns="91425" tIns="45700" rIns="91425" bIns="45700" anchor="t" anchorCtr="0">
            <a:spAutoFit/>
          </a:bodyPr>
          <a:lstStyle>
            <a:lvl1pPr marR="0" lvl="0"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a:ea typeface="Montserrat"/>
                <a:cs typeface="Montserrat"/>
                <a:sym typeface="Montserrat"/>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Montserrat"/>
                <a:ea typeface="Montserrat"/>
                <a:cs typeface="Montserrat"/>
                <a:sym typeface="Montserrat"/>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Montserrat"/>
                <a:ea typeface="Montserrat"/>
                <a:cs typeface="Montserrat"/>
                <a:sym typeface="Montserrat"/>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Montserrat"/>
                <a:ea typeface="Montserrat"/>
                <a:cs typeface="Montserrat"/>
                <a:sym typeface="Montserrat"/>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Montserrat"/>
                <a:ea typeface="Montserrat"/>
                <a:cs typeface="Montserrat"/>
                <a:sym typeface="Montserrat"/>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pic>
        <p:nvPicPr>
          <p:cNvPr id="144" name="Google Shape;144;p24" descr="Logo La Poste Immobilier"/>
          <p:cNvPicPr preferRelativeResize="0"/>
          <p:nvPr/>
        </p:nvPicPr>
        <p:blipFill rotWithShape="1">
          <a:blip r:embed="rId2">
            <a:alphaModFix/>
          </a:blip>
          <a:srcRect/>
          <a:stretch/>
        </p:blipFill>
        <p:spPr>
          <a:xfrm>
            <a:off x="620266" y="524426"/>
            <a:ext cx="2252525" cy="606287"/>
          </a:xfrm>
          <a:prstGeom prst="rect">
            <a:avLst/>
          </a:prstGeom>
          <a:noFill/>
          <a:ln>
            <a:noFill/>
          </a:ln>
        </p:spPr>
      </p:pic>
      <p:sp>
        <p:nvSpPr>
          <p:cNvPr id="145" name="Google Shape;145;p24"/>
          <p:cNvSpPr txBox="1">
            <a:spLocks noGrp="1"/>
          </p:cNvSpPr>
          <p:nvPr>
            <p:ph type="body" idx="2"/>
          </p:nvPr>
        </p:nvSpPr>
        <p:spPr>
          <a:xfrm>
            <a:off x="8312726" y="4466576"/>
            <a:ext cx="3220461" cy="2391424"/>
          </a:xfrm>
          <a:prstGeom prst="rect">
            <a:avLst/>
          </a:prstGeom>
          <a:noFill/>
          <a:ln>
            <a:noFill/>
          </a:ln>
        </p:spPr>
        <p:txBody>
          <a:bodyPr spcFirstLastPara="1" wrap="square" lIns="91425" tIns="45700" rIns="91425" bIns="45700" anchor="b" anchorCtr="0">
            <a:spAutoFit/>
          </a:bodyPr>
          <a:lstStyle>
            <a:lvl1pPr marL="457200" marR="0" lvl="0" indent="-228600" algn="ctr" rtl="0">
              <a:lnSpc>
                <a:spcPct val="90000"/>
              </a:lnSpc>
              <a:spcBef>
                <a:spcPts val="0"/>
              </a:spcBef>
              <a:spcAft>
                <a:spcPts val="0"/>
              </a:spcAft>
              <a:buClr>
                <a:schemeClr val="lt2"/>
              </a:buClr>
              <a:buSzPts val="16600"/>
              <a:buFont typeface="Arial"/>
              <a:buNone/>
              <a:defRPr sz="16600" b="1" i="0" u="none" strike="noStrike" cap="none">
                <a:solidFill>
                  <a:schemeClr val="lt2"/>
                </a:solidFill>
                <a:latin typeface="Montserrat ExtraBold"/>
                <a:ea typeface="Montserrat ExtraBold"/>
                <a:cs typeface="Montserrat ExtraBold"/>
                <a:sym typeface="Montserrat ExtraBold"/>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c - Titre 6">
  <p:cSld name="Blanc - Titre 6">
    <p:bg>
      <p:bgPr>
        <a:solidFill>
          <a:schemeClr val="lt2"/>
        </a:solidFill>
        <a:effectLst/>
      </p:bgPr>
    </p:bg>
    <p:spTree>
      <p:nvGrpSpPr>
        <p:cNvPr id="1" name="Shape 146"/>
        <p:cNvGrpSpPr/>
        <p:nvPr/>
      </p:nvGrpSpPr>
      <p:grpSpPr>
        <a:xfrm>
          <a:off x="0" y="0"/>
          <a:ext cx="0" cy="0"/>
          <a:chOff x="0" y="0"/>
          <a:chExt cx="0" cy="0"/>
        </a:xfrm>
      </p:grpSpPr>
      <p:sp>
        <p:nvSpPr>
          <p:cNvPr id="147" name="Google Shape;147;p25"/>
          <p:cNvSpPr txBox="1">
            <a:spLocks noGrp="1"/>
          </p:cNvSpPr>
          <p:nvPr>
            <p:ph type="ctrTitle"/>
          </p:nvPr>
        </p:nvSpPr>
        <p:spPr>
          <a:xfrm>
            <a:off x="658813" y="3624063"/>
            <a:ext cx="5290088" cy="1144929"/>
          </a:xfrm>
          <a:prstGeom prst="rect">
            <a:avLst/>
          </a:prstGeom>
          <a:noFill/>
          <a:ln>
            <a:noFill/>
          </a:ln>
        </p:spPr>
        <p:txBody>
          <a:bodyPr spcFirstLastPara="1" wrap="square" lIns="91425" tIns="45700" rIns="91425" bIns="45700" anchor="t" anchorCtr="0">
            <a:spAutoFit/>
          </a:bodyPr>
          <a:lstStyle>
            <a:lvl1pPr marR="0" lvl="0" algn="l" rtl="0">
              <a:lnSpc>
                <a:spcPct val="90000"/>
              </a:lnSpc>
              <a:spcBef>
                <a:spcPts val="0"/>
              </a:spcBef>
              <a:spcAft>
                <a:spcPts val="0"/>
              </a:spcAft>
              <a:buClr>
                <a:schemeClr val="accent4"/>
              </a:buClr>
              <a:buSzPts val="3800"/>
              <a:buFont typeface="Montserrat ExtraBold"/>
              <a:buNone/>
              <a:defRPr sz="3800" b="1" i="0" u="none" strike="noStrike" cap="none">
                <a:solidFill>
                  <a:schemeClr val="accent4"/>
                </a:solidFill>
                <a:latin typeface="Montserrat ExtraBold"/>
                <a:ea typeface="Montserrat ExtraBold"/>
                <a:cs typeface="Montserrat ExtraBold"/>
                <a:sym typeface="Montserrat Extra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8" name="Google Shape;148;p25"/>
          <p:cNvSpPr txBox="1">
            <a:spLocks noGrp="1"/>
          </p:cNvSpPr>
          <p:nvPr>
            <p:ph type="subTitle" idx="1"/>
          </p:nvPr>
        </p:nvSpPr>
        <p:spPr>
          <a:xfrm>
            <a:off x="658813" y="5108860"/>
            <a:ext cx="5290088" cy="757130"/>
          </a:xfrm>
          <a:prstGeom prst="rect">
            <a:avLst/>
          </a:prstGeom>
          <a:noFill/>
          <a:ln>
            <a:noFill/>
          </a:ln>
        </p:spPr>
        <p:txBody>
          <a:bodyPr spcFirstLastPara="1" wrap="square" lIns="91425" tIns="45700" rIns="91425" bIns="45700" anchor="t" anchorCtr="0">
            <a:spAutoFit/>
          </a:bodyPr>
          <a:lstStyle>
            <a:lvl1pPr marR="0" lvl="0" algn="l"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Montserrat"/>
                <a:ea typeface="Montserrat"/>
                <a:cs typeface="Montserrat"/>
                <a:sym typeface="Montserrat"/>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Montserrat"/>
                <a:ea typeface="Montserrat"/>
                <a:cs typeface="Montserrat"/>
                <a:sym typeface="Montserrat"/>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Montserrat"/>
                <a:ea typeface="Montserrat"/>
                <a:cs typeface="Montserrat"/>
                <a:sym typeface="Montserrat"/>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Montserrat"/>
                <a:ea typeface="Montserrat"/>
                <a:cs typeface="Montserrat"/>
                <a:sym typeface="Montserrat"/>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Montserrat"/>
                <a:ea typeface="Montserrat"/>
                <a:cs typeface="Montserrat"/>
                <a:sym typeface="Montserrat"/>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pic>
        <p:nvPicPr>
          <p:cNvPr id="149" name="Google Shape;149;p25" descr="Logo La Poste Immobilier"/>
          <p:cNvPicPr preferRelativeResize="0"/>
          <p:nvPr/>
        </p:nvPicPr>
        <p:blipFill rotWithShape="1">
          <a:blip r:embed="rId2">
            <a:alphaModFix/>
          </a:blip>
          <a:srcRect l="6144" t="12713" r="6145" b="12713"/>
          <a:stretch/>
        </p:blipFill>
        <p:spPr>
          <a:xfrm>
            <a:off x="683664" y="1051170"/>
            <a:ext cx="4571964" cy="1847138"/>
          </a:xfrm>
          <a:prstGeom prst="rect">
            <a:avLst/>
          </a:prstGeom>
          <a:noFill/>
          <a:ln>
            <a:noFill/>
          </a:ln>
        </p:spPr>
      </p:pic>
      <p:sp>
        <p:nvSpPr>
          <p:cNvPr id="150" name="Google Shape;150;p25"/>
          <p:cNvSpPr>
            <a:spLocks noGrp="1"/>
          </p:cNvSpPr>
          <p:nvPr>
            <p:ph type="pic" idx="2"/>
          </p:nvPr>
        </p:nvSpPr>
        <p:spPr>
          <a:xfrm>
            <a:off x="6773333" y="801369"/>
            <a:ext cx="5418667" cy="5407519"/>
          </a:xfrm>
          <a:prstGeom prst="rect">
            <a:avLst/>
          </a:prstGeom>
          <a:solidFill>
            <a:srgbClr val="D8D8D8"/>
          </a:solidFill>
          <a:ln>
            <a:noFill/>
          </a:ln>
        </p:spPr>
      </p:sp>
      <p:sp>
        <p:nvSpPr>
          <p:cNvPr id="151" name="Google Shape;151;p25"/>
          <p:cNvSpPr txBox="1"/>
          <p:nvPr/>
        </p:nvSpPr>
        <p:spPr>
          <a:xfrm>
            <a:off x="732187" y="6375144"/>
            <a:ext cx="3233047" cy="221599"/>
          </a:xfrm>
          <a:prstGeom prst="rect">
            <a:avLst/>
          </a:prstGeom>
          <a:noFill/>
          <a:ln>
            <a:noFill/>
          </a:ln>
        </p:spPr>
        <p:txBody>
          <a:bodyPr spcFirstLastPara="1" wrap="square" lIns="0" tIns="0" rIns="0" bIns="0" anchor="t" anchorCtr="0">
            <a:spAutoFit/>
          </a:bodyPr>
          <a:lstStyle/>
          <a:p>
            <a:pPr marL="0" marR="0" lvl="0" indent="0" algn="ctr" rtl="0">
              <a:lnSpc>
                <a:spcPct val="90000"/>
              </a:lnSpc>
              <a:spcBef>
                <a:spcPts val="0"/>
              </a:spcBef>
              <a:spcAft>
                <a:spcPts val="0"/>
              </a:spcAft>
              <a:buClr>
                <a:schemeClr val="dk1"/>
              </a:buClr>
              <a:buSzPts val="1600"/>
              <a:buFont typeface="Arial"/>
              <a:buNone/>
            </a:pPr>
            <a:r>
              <a:rPr lang="fr-FR" sz="1600" b="1" i="0" cap="none">
                <a:solidFill>
                  <a:schemeClr val="dk1"/>
                </a:solidFill>
                <a:latin typeface="Montserrat"/>
                <a:ea typeface="Montserrat"/>
                <a:cs typeface="Montserrat"/>
                <a:sym typeface="Montserrat"/>
              </a:rPr>
              <a:t>Une filiale du groupe La Poste</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c - Titre 7">
  <p:cSld name="Blanc - Titre 7">
    <p:bg>
      <p:bgPr>
        <a:solidFill>
          <a:schemeClr val="lt2"/>
        </a:solidFill>
        <a:effectLst/>
      </p:bgPr>
    </p:bg>
    <p:spTree>
      <p:nvGrpSpPr>
        <p:cNvPr id="1" name="Shape 152"/>
        <p:cNvGrpSpPr/>
        <p:nvPr/>
      </p:nvGrpSpPr>
      <p:grpSpPr>
        <a:xfrm>
          <a:off x="0" y="0"/>
          <a:ext cx="0" cy="0"/>
          <a:chOff x="0" y="0"/>
          <a:chExt cx="0" cy="0"/>
        </a:xfrm>
      </p:grpSpPr>
      <p:sp>
        <p:nvSpPr>
          <p:cNvPr id="153" name="Google Shape;153;p26"/>
          <p:cNvSpPr/>
          <p:nvPr/>
        </p:nvSpPr>
        <p:spPr>
          <a:xfrm>
            <a:off x="7118730" y="1251141"/>
            <a:ext cx="4414458" cy="4937472"/>
          </a:xfrm>
          <a:custGeom>
            <a:avLst/>
            <a:gdLst/>
            <a:ahLst/>
            <a:cxnLst/>
            <a:rect l="l" t="t" r="r" b="b"/>
            <a:pathLst>
              <a:path w="4414458" h="4937472" extrusionOk="0">
                <a:moveTo>
                  <a:pt x="1815168" y="0"/>
                </a:moveTo>
                <a:lnTo>
                  <a:pt x="3284363" y="0"/>
                </a:lnTo>
                <a:lnTo>
                  <a:pt x="4414458" y="0"/>
                </a:lnTo>
                <a:lnTo>
                  <a:pt x="4414458" y="4937472"/>
                </a:lnTo>
                <a:lnTo>
                  <a:pt x="0" y="4937472"/>
                </a:lnTo>
                <a:lnTo>
                  <a:pt x="1815168" y="0"/>
                </a:lnTo>
                <a:close/>
              </a:path>
            </a:pathLst>
          </a:cu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4" name="Google Shape;154;p26"/>
          <p:cNvSpPr txBox="1">
            <a:spLocks noGrp="1"/>
          </p:cNvSpPr>
          <p:nvPr>
            <p:ph type="title"/>
          </p:nvPr>
        </p:nvSpPr>
        <p:spPr>
          <a:xfrm>
            <a:off x="658814" y="1773955"/>
            <a:ext cx="6223768" cy="1421928"/>
          </a:xfrm>
          <a:prstGeom prst="rect">
            <a:avLst/>
          </a:prstGeom>
          <a:noFill/>
          <a:ln>
            <a:noFill/>
          </a:ln>
        </p:spPr>
        <p:txBody>
          <a:bodyPr spcFirstLastPara="1" wrap="square" lIns="91425" tIns="45700" rIns="91425" bIns="45700" anchor="t" anchorCtr="0">
            <a:spAutoFit/>
          </a:bodyPr>
          <a:lstStyle>
            <a:lvl1pPr marR="0" lvl="0" algn="l" rtl="0">
              <a:lnSpc>
                <a:spcPct val="90000"/>
              </a:lnSpc>
              <a:spcBef>
                <a:spcPts val="0"/>
              </a:spcBef>
              <a:spcAft>
                <a:spcPts val="0"/>
              </a:spcAft>
              <a:buClr>
                <a:schemeClr val="accent4"/>
              </a:buClr>
              <a:buSzPts val="4800"/>
              <a:buFont typeface="Montserrat ExtraBold"/>
              <a:buNone/>
              <a:defRPr sz="4800" b="1" i="0" u="none" strike="noStrike" cap="none">
                <a:solidFill>
                  <a:schemeClr val="accent4"/>
                </a:solidFill>
                <a:latin typeface="Montserrat ExtraBold"/>
                <a:ea typeface="Montserrat ExtraBold"/>
                <a:cs typeface="Montserrat ExtraBold"/>
                <a:sym typeface="Montserrat Extra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5" name="Google Shape;155;p26"/>
          <p:cNvSpPr txBox="1">
            <a:spLocks noGrp="1"/>
          </p:cNvSpPr>
          <p:nvPr>
            <p:ph type="subTitle" idx="1"/>
          </p:nvPr>
        </p:nvSpPr>
        <p:spPr>
          <a:xfrm>
            <a:off x="658813" y="3853745"/>
            <a:ext cx="6223768" cy="1089529"/>
          </a:xfrm>
          <a:prstGeom prst="rect">
            <a:avLst/>
          </a:prstGeom>
          <a:noFill/>
          <a:ln>
            <a:noFill/>
          </a:ln>
        </p:spPr>
        <p:txBody>
          <a:bodyPr spcFirstLastPara="1" wrap="square" lIns="91425" tIns="45700" rIns="91425" bIns="45700" anchor="t" anchorCtr="0">
            <a:spAutoFit/>
          </a:bodyPr>
          <a:lstStyle>
            <a:lvl1pPr marR="0" lvl="0"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a:ea typeface="Montserrat"/>
                <a:cs typeface="Montserrat"/>
                <a:sym typeface="Montserrat"/>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Montserrat"/>
                <a:ea typeface="Montserrat"/>
                <a:cs typeface="Montserrat"/>
                <a:sym typeface="Montserrat"/>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Montserrat"/>
                <a:ea typeface="Montserrat"/>
                <a:cs typeface="Montserrat"/>
                <a:sym typeface="Montserrat"/>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Montserrat"/>
                <a:ea typeface="Montserrat"/>
                <a:cs typeface="Montserrat"/>
                <a:sym typeface="Montserrat"/>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Montserrat"/>
                <a:ea typeface="Montserrat"/>
                <a:cs typeface="Montserrat"/>
                <a:sym typeface="Montserrat"/>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pic>
        <p:nvPicPr>
          <p:cNvPr id="156" name="Google Shape;156;p26" descr="Logo La Poste Immobilier"/>
          <p:cNvPicPr preferRelativeResize="0"/>
          <p:nvPr/>
        </p:nvPicPr>
        <p:blipFill rotWithShape="1">
          <a:blip r:embed="rId2">
            <a:alphaModFix/>
          </a:blip>
          <a:srcRect/>
          <a:stretch/>
        </p:blipFill>
        <p:spPr>
          <a:xfrm>
            <a:off x="620266" y="524426"/>
            <a:ext cx="2252525" cy="606287"/>
          </a:xfrm>
          <a:prstGeom prst="rect">
            <a:avLst/>
          </a:prstGeom>
          <a:noFill/>
          <a:ln>
            <a:noFill/>
          </a:ln>
        </p:spPr>
      </p:pic>
      <p:sp>
        <p:nvSpPr>
          <p:cNvPr id="157" name="Google Shape;157;p26"/>
          <p:cNvSpPr txBox="1">
            <a:spLocks noGrp="1"/>
          </p:cNvSpPr>
          <p:nvPr>
            <p:ph type="body" idx="2"/>
          </p:nvPr>
        </p:nvSpPr>
        <p:spPr>
          <a:xfrm>
            <a:off x="8312727" y="4466576"/>
            <a:ext cx="3220461" cy="2391424"/>
          </a:xfrm>
          <a:prstGeom prst="rect">
            <a:avLst/>
          </a:prstGeom>
          <a:noFill/>
          <a:ln>
            <a:noFill/>
          </a:ln>
        </p:spPr>
        <p:txBody>
          <a:bodyPr spcFirstLastPara="1" wrap="square" lIns="91425" tIns="45700" rIns="91425" bIns="45700" anchor="t" anchorCtr="0">
            <a:spAutoFit/>
          </a:bodyPr>
          <a:lstStyle>
            <a:lvl1pPr marL="457200" marR="0" lvl="0" indent="-228600" algn="ctr" rtl="0">
              <a:lnSpc>
                <a:spcPct val="90000"/>
              </a:lnSpc>
              <a:spcBef>
                <a:spcPts val="0"/>
              </a:spcBef>
              <a:spcAft>
                <a:spcPts val="0"/>
              </a:spcAft>
              <a:buClr>
                <a:schemeClr val="lt2"/>
              </a:buClr>
              <a:buSzPts val="16600"/>
              <a:buFont typeface="Arial"/>
              <a:buNone/>
              <a:defRPr sz="16600" b="1" i="0" u="none" strike="noStrike" cap="none">
                <a:solidFill>
                  <a:schemeClr val="lt2"/>
                </a:solidFill>
                <a:latin typeface="Montserrat ExtraBold"/>
                <a:ea typeface="Montserrat ExtraBold"/>
                <a:cs typeface="Montserrat ExtraBold"/>
                <a:sym typeface="Montserrat ExtraBold"/>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c - vierge">
  <p:cSld name="Blanc - vierge">
    <p:bg>
      <p:bgPr>
        <a:solidFill>
          <a:schemeClr val="lt2"/>
        </a:solidFill>
        <a:effectLst/>
      </p:bgPr>
    </p:bg>
    <p:spTree>
      <p:nvGrpSpPr>
        <p:cNvPr id="1" name="Shape 158"/>
        <p:cNvGrpSpPr/>
        <p:nvPr/>
      </p:nvGrpSpPr>
      <p:grpSpPr>
        <a:xfrm>
          <a:off x="0" y="0"/>
          <a:ext cx="0" cy="0"/>
          <a:chOff x="0" y="0"/>
          <a:chExt cx="0" cy="0"/>
        </a:xfrm>
      </p:grpSpPr>
      <p:pic>
        <p:nvPicPr>
          <p:cNvPr id="159" name="Google Shape;159;p27" descr="Logo La Poste Immobilier"/>
          <p:cNvPicPr preferRelativeResize="0"/>
          <p:nvPr/>
        </p:nvPicPr>
        <p:blipFill rotWithShape="1">
          <a:blip r:embed="rId2">
            <a:alphaModFix/>
          </a:blip>
          <a:srcRect/>
          <a:stretch/>
        </p:blipFill>
        <p:spPr>
          <a:xfrm>
            <a:off x="9948318" y="384458"/>
            <a:ext cx="2026808" cy="54553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c - Der de couv">
  <p:cSld name="Blanc - Der de couv">
    <p:bg>
      <p:bgPr>
        <a:solidFill>
          <a:schemeClr val="lt2"/>
        </a:solidFill>
        <a:effectLst/>
      </p:bgPr>
    </p:bg>
    <p:spTree>
      <p:nvGrpSpPr>
        <p:cNvPr id="1" name="Shape 160"/>
        <p:cNvGrpSpPr/>
        <p:nvPr/>
      </p:nvGrpSpPr>
      <p:grpSpPr>
        <a:xfrm>
          <a:off x="0" y="0"/>
          <a:ext cx="0" cy="0"/>
          <a:chOff x="0" y="0"/>
          <a:chExt cx="0" cy="0"/>
        </a:xfrm>
      </p:grpSpPr>
      <p:pic>
        <p:nvPicPr>
          <p:cNvPr id="161" name="Google Shape;161;p28" descr="Logo La Poste Immobilier"/>
          <p:cNvPicPr preferRelativeResize="0"/>
          <p:nvPr/>
        </p:nvPicPr>
        <p:blipFill rotWithShape="1">
          <a:blip r:embed="rId2">
            <a:alphaModFix/>
          </a:blip>
          <a:srcRect/>
          <a:stretch/>
        </p:blipFill>
        <p:spPr>
          <a:xfrm>
            <a:off x="3335076" y="2490282"/>
            <a:ext cx="5005523" cy="1347280"/>
          </a:xfrm>
          <a:prstGeom prst="rect">
            <a:avLst/>
          </a:prstGeom>
          <a:noFill/>
          <a:ln>
            <a:noFill/>
          </a:ln>
        </p:spPr>
      </p:pic>
      <p:sp>
        <p:nvSpPr>
          <p:cNvPr id="162" name="Google Shape;162;p28"/>
          <p:cNvSpPr txBox="1"/>
          <p:nvPr/>
        </p:nvSpPr>
        <p:spPr>
          <a:xfrm>
            <a:off x="6214391" y="6389227"/>
            <a:ext cx="4401877" cy="166199"/>
          </a:xfrm>
          <a:prstGeom prst="rect">
            <a:avLst/>
          </a:prstGeom>
          <a:noFill/>
          <a:ln>
            <a:noFill/>
          </a:ln>
        </p:spPr>
        <p:txBody>
          <a:bodyPr spcFirstLastPara="1" wrap="square" lIns="0" tIns="0" rIns="0" bIns="0" anchor="t" anchorCtr="0">
            <a:spAutoFit/>
          </a:bodyPr>
          <a:lstStyle/>
          <a:p>
            <a:pPr marL="0" marR="0" lvl="0" indent="0" algn="r" rtl="0">
              <a:lnSpc>
                <a:spcPct val="90000"/>
              </a:lnSpc>
              <a:spcBef>
                <a:spcPts val="0"/>
              </a:spcBef>
              <a:spcAft>
                <a:spcPts val="0"/>
              </a:spcAft>
              <a:buClr>
                <a:schemeClr val="dk1"/>
              </a:buClr>
              <a:buSzPts val="1200"/>
              <a:buFont typeface="Arial"/>
              <a:buNone/>
            </a:pPr>
            <a:r>
              <a:rPr lang="fr-FR" sz="1200" b="1" i="0" cap="none">
                <a:solidFill>
                  <a:schemeClr val="dk1"/>
                </a:solidFill>
                <a:latin typeface="Montserrat"/>
                <a:ea typeface="Montserrat"/>
                <a:cs typeface="Montserrat"/>
                <a:sym typeface="Montserrat"/>
              </a:rPr>
              <a:t>La Poste Immobilier est labélisée</a:t>
            </a:r>
            <a:endParaRPr/>
          </a:p>
        </p:txBody>
      </p:sp>
      <p:sp>
        <p:nvSpPr>
          <p:cNvPr id="163" name="Google Shape;163;p28"/>
          <p:cNvSpPr txBox="1"/>
          <p:nvPr/>
        </p:nvSpPr>
        <p:spPr>
          <a:xfrm>
            <a:off x="518808" y="6375144"/>
            <a:ext cx="3233047" cy="1661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chemeClr val="dk1"/>
              </a:buClr>
              <a:buSzPts val="1200"/>
              <a:buFont typeface="Arial"/>
              <a:buNone/>
            </a:pPr>
            <a:r>
              <a:rPr lang="fr-FR" sz="1200" b="1" i="0" cap="none">
                <a:solidFill>
                  <a:schemeClr val="dk1"/>
                </a:solidFill>
                <a:latin typeface="Montserrat"/>
                <a:ea typeface="Montserrat"/>
                <a:cs typeface="Montserrat"/>
                <a:sym typeface="Montserrat"/>
              </a:rPr>
              <a:t>Une filiale du groupe La Poste</a:t>
            </a:r>
            <a:endParaRPr/>
          </a:p>
        </p:txBody>
      </p:sp>
      <p:pic>
        <p:nvPicPr>
          <p:cNvPr id="164" name="Google Shape;164;p28" descr="Une image contenant texte, Police, logo, affiche&#10;&#10;Le contenu généré par l’IA peut être incorrect."/>
          <p:cNvPicPr preferRelativeResize="0"/>
          <p:nvPr/>
        </p:nvPicPr>
        <p:blipFill rotWithShape="1">
          <a:blip r:embed="rId3">
            <a:alphaModFix/>
          </a:blip>
          <a:srcRect/>
          <a:stretch/>
        </p:blipFill>
        <p:spPr>
          <a:xfrm>
            <a:off x="10814673" y="5470913"/>
            <a:ext cx="1233097" cy="127429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Blanc - Contenus 1">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68564C3A-B2A4-154B-A90E-876AD8993AFD}"/>
              </a:ext>
            </a:extLst>
          </p:cNvPr>
          <p:cNvSpPr>
            <a:spLocks noGrp="1"/>
          </p:cNvSpPr>
          <p:nvPr>
            <p:ph type="title" hasCustomPrompt="1"/>
          </p:nvPr>
        </p:nvSpPr>
        <p:spPr>
          <a:xfrm>
            <a:off x="918392" y="443437"/>
            <a:ext cx="8865688" cy="886600"/>
          </a:xfrm>
          <a:prstGeom prst="rect">
            <a:avLst/>
          </a:prstGeom>
        </p:spPr>
        <p:txBody>
          <a:bodyPr anchor="ctr">
            <a:noAutofit/>
          </a:bodyPr>
          <a:lstStyle>
            <a:lvl1pPr>
              <a:lnSpc>
                <a:spcPct val="100000"/>
              </a:lnSpc>
              <a:defRPr sz="3000" b="1" i="0">
                <a:latin typeface="Montserrat" pitchFamily="2" charset="77"/>
              </a:defRPr>
            </a:lvl1pPr>
          </a:lstStyle>
          <a:p>
            <a:r>
              <a:rPr lang="fr-FR" dirty="0"/>
              <a:t>Titre de la diapositive </a:t>
            </a:r>
            <a:br>
              <a:rPr lang="fr-FR" dirty="0"/>
            </a:br>
            <a:r>
              <a:rPr lang="fr-FR" dirty="0"/>
              <a:t>sur 1 ou 2 lignes</a:t>
            </a:r>
          </a:p>
        </p:txBody>
      </p:sp>
      <p:sp>
        <p:nvSpPr>
          <p:cNvPr id="10" name="Espace réservé du texte 9">
            <a:extLst>
              <a:ext uri="{FF2B5EF4-FFF2-40B4-BE49-F238E27FC236}">
                <a16:creationId xmlns:a16="http://schemas.microsoft.com/office/drawing/2014/main" id="{A905A1AF-3B00-A040-8280-869932D874E6}"/>
              </a:ext>
            </a:extLst>
          </p:cNvPr>
          <p:cNvSpPr>
            <a:spLocks noGrp="1"/>
          </p:cNvSpPr>
          <p:nvPr>
            <p:ph type="body" sz="quarter" idx="13" hasCustomPrompt="1"/>
          </p:nvPr>
        </p:nvSpPr>
        <p:spPr>
          <a:xfrm>
            <a:off x="918392" y="1421400"/>
            <a:ext cx="8865688" cy="646331"/>
          </a:xfrm>
          <a:prstGeom prst="rect">
            <a:avLst/>
          </a:prstGeom>
        </p:spPr>
        <p:txBody>
          <a:bodyPr wrap="square" anchor="t">
            <a:spAutoFit/>
          </a:bodyPr>
          <a:lstStyle>
            <a:lvl1pPr marL="0" indent="0">
              <a:lnSpc>
                <a:spcPct val="100000"/>
              </a:lnSpc>
              <a:spcBef>
                <a:spcPts val="0"/>
              </a:spcBef>
              <a:buNone/>
              <a:defRPr sz="1800">
                <a:solidFill>
                  <a:schemeClr val="accent4"/>
                </a:solidFill>
              </a:defRPr>
            </a:lvl1pPr>
            <a:lvl2pPr marL="457200" indent="0">
              <a:buNone/>
              <a:defRPr/>
            </a:lvl2pPr>
            <a:lvl3pPr marL="914400" indent="0">
              <a:buNone/>
              <a:defRPr/>
            </a:lvl3pPr>
            <a:lvl4pPr marL="1371600" indent="0">
              <a:buNone/>
              <a:defRPr/>
            </a:lvl4pPr>
            <a:lvl5pPr marL="1828800" indent="0">
              <a:buNone/>
              <a:defRPr/>
            </a:lvl5pPr>
          </a:lstStyle>
          <a:p>
            <a:pPr lvl="0"/>
            <a:r>
              <a:rPr lang="fr-FR" dirty="0"/>
              <a:t>Sous-titre de la diapositive</a:t>
            </a:r>
            <a:br>
              <a:rPr lang="fr-FR" dirty="0"/>
            </a:br>
            <a:r>
              <a:rPr lang="fr-FR" dirty="0"/>
              <a:t>sur 1 ou 2 lignes</a:t>
            </a:r>
          </a:p>
        </p:txBody>
      </p:sp>
      <p:sp>
        <p:nvSpPr>
          <p:cNvPr id="12" name="Forme libre 11">
            <a:extLst>
              <a:ext uri="{FF2B5EF4-FFF2-40B4-BE49-F238E27FC236}">
                <a16:creationId xmlns:a16="http://schemas.microsoft.com/office/drawing/2014/main" id="{2D274334-47AF-1E44-A235-318458C899B4}"/>
              </a:ext>
              <a:ext uri="{C183D7F6-B498-43B3-948B-1728B52AA6E4}">
                <adec:decorative xmlns:adec="http://schemas.microsoft.com/office/drawing/2017/decorative" val="1"/>
              </a:ext>
            </a:extLst>
          </p:cNvPr>
          <p:cNvSpPr/>
          <p:nvPr userDrawn="1"/>
        </p:nvSpPr>
        <p:spPr>
          <a:xfrm rot="5400000">
            <a:off x="0" y="459339"/>
            <a:ext cx="793389" cy="793389"/>
          </a:xfrm>
          <a:custGeom>
            <a:avLst/>
            <a:gdLst>
              <a:gd name="connsiteX0" fmla="*/ 0 w 965200"/>
              <a:gd name="connsiteY0" fmla="*/ 965200 h 965200"/>
              <a:gd name="connsiteX1" fmla="*/ 0 w 965200"/>
              <a:gd name="connsiteY1" fmla="*/ 0 h 965200"/>
              <a:gd name="connsiteX2" fmla="*/ 609601 w 965200"/>
              <a:gd name="connsiteY2" fmla="*/ 1 h 965200"/>
              <a:gd name="connsiteX3" fmla="*/ 609601 w 965200"/>
              <a:gd name="connsiteY3" fmla="*/ 355599 h 965200"/>
              <a:gd name="connsiteX4" fmla="*/ 965200 w 965200"/>
              <a:gd name="connsiteY4" fmla="*/ 355599 h 965200"/>
              <a:gd name="connsiteX5" fmla="*/ 965200 w 965200"/>
              <a:gd name="connsiteY5" fmla="*/ 965200 h 965200"/>
              <a:gd name="connsiteX6" fmla="*/ 609601 w 965200"/>
              <a:gd name="connsiteY6" fmla="*/ 965200 h 965200"/>
              <a:gd name="connsiteX7" fmla="*/ 609601 w 965200"/>
              <a:gd name="connsiteY7" fmla="*/ 965200 h 96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5200" h="965200">
                <a:moveTo>
                  <a:pt x="0" y="965200"/>
                </a:moveTo>
                <a:lnTo>
                  <a:pt x="0" y="0"/>
                </a:lnTo>
                <a:lnTo>
                  <a:pt x="609601" y="1"/>
                </a:lnTo>
                <a:lnTo>
                  <a:pt x="609601" y="355599"/>
                </a:lnTo>
                <a:lnTo>
                  <a:pt x="965200" y="355599"/>
                </a:lnTo>
                <a:lnTo>
                  <a:pt x="965200" y="965200"/>
                </a:lnTo>
                <a:lnTo>
                  <a:pt x="609601" y="965200"/>
                </a:lnTo>
                <a:lnTo>
                  <a:pt x="609601" y="96520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13" name="Espace réservé du contenu 2">
            <a:extLst>
              <a:ext uri="{FF2B5EF4-FFF2-40B4-BE49-F238E27FC236}">
                <a16:creationId xmlns:a16="http://schemas.microsoft.com/office/drawing/2014/main" id="{E493109C-92B5-0846-A5E2-9E47182F391E}"/>
              </a:ext>
            </a:extLst>
          </p:cNvPr>
          <p:cNvSpPr>
            <a:spLocks noGrp="1"/>
          </p:cNvSpPr>
          <p:nvPr>
            <p:ph idx="14" hasCustomPrompt="1"/>
          </p:nvPr>
        </p:nvSpPr>
        <p:spPr>
          <a:xfrm>
            <a:off x="918390" y="2380292"/>
            <a:ext cx="10614797" cy="2754600"/>
          </a:xfrm>
          <a:prstGeom prst="rect">
            <a:avLst/>
          </a:prstGeom>
        </p:spPr>
        <p:txBody>
          <a:bodyPr wrap="square">
            <a:spAutoFit/>
          </a:bodyPr>
          <a:lstStyle>
            <a:lvl1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lang="fr-FR" sz="1100" b="0" i="0" u="none" strike="noStrike" smtClean="0">
                <a:effectLst/>
              </a:defRPr>
            </a:lvl1pPr>
            <a:lvl2pPr marL="457200" indent="0">
              <a:buNone/>
              <a:defRPr sz="1200" b="0" i="0">
                <a:latin typeface="Montserrat" pitchFamily="2" charset="77"/>
              </a:defRPr>
            </a:lvl2pPr>
            <a:lvl3pPr marL="914400" indent="0">
              <a:buNone/>
              <a:defRPr sz="1100" b="0" i="0">
                <a:latin typeface="Montserrat" pitchFamily="2" charset="77"/>
              </a:defRPr>
            </a:lvl3pPr>
            <a:lvl4pPr marL="1371600" indent="0">
              <a:buNone/>
              <a:defRPr sz="1050" b="0" i="0">
                <a:latin typeface="Montserrat" pitchFamily="2" charset="77"/>
              </a:defRPr>
            </a:lvl4pPr>
            <a:lvl5pPr marL="1828800" indent="0">
              <a:buNone/>
              <a:defRPr sz="1050" b="0" i="0">
                <a:latin typeface="Montserrat" pitchFamily="2" charset="77"/>
              </a:defRPr>
            </a:lvl5pPr>
          </a:lstStyle>
          <a:p>
            <a:pPr lvl="0"/>
            <a:r>
              <a:rPr lang="fr-FR" dirty="0"/>
              <a:t>Le </a:t>
            </a:r>
            <a:r>
              <a:rPr lang="fr-FR" dirty="0" err="1"/>
              <a:t>Lorem</a:t>
            </a:r>
            <a:r>
              <a:rPr lang="fr-FR" dirty="0"/>
              <a:t> </a:t>
            </a:r>
            <a:r>
              <a:rPr lang="fr-FR" dirty="0" err="1"/>
              <a:t>Ipsum</a:t>
            </a:r>
            <a:r>
              <a:rPr lang="fr-FR" dirty="0"/>
              <a:t> est simplement du faux texte employé dans la composition et la mise en page avant impression. </a:t>
            </a:r>
          </a:p>
          <a:p>
            <a:pPr lvl="0"/>
            <a:r>
              <a:rPr lang="fr-FR" dirty="0"/>
              <a:t>Le </a:t>
            </a:r>
            <a:r>
              <a:rPr lang="fr-FR" dirty="0" err="1"/>
              <a:t>Lorem</a:t>
            </a:r>
            <a:r>
              <a:rPr lang="fr-FR" dirty="0"/>
              <a:t> </a:t>
            </a:r>
            <a:r>
              <a:rPr lang="fr-FR" dirty="0" err="1"/>
              <a:t>Ipsum</a:t>
            </a:r>
            <a:r>
              <a:rPr lang="fr-FR" dirty="0"/>
              <a:t> est le faux texte standard de l'imprimerie depuis les années 1500, quand un imprimeur anonyme assembla ensemble des morceaux de texte pour réaliser un livre spécimen de polices de texte. </a:t>
            </a:r>
          </a:p>
          <a:p>
            <a:pPr lvl="0"/>
            <a:r>
              <a:rPr lang="fr-FR" dirty="0"/>
              <a:t>Il n'a pas fait que survivre cinq siècles, mais s'est aussi adapté à la bureautique informatique, sans que son contenu n'en soit modifié. Il a été popularisé dans les années 1960 grâce à la vente de feuilles </a:t>
            </a:r>
            <a:r>
              <a:rPr lang="fr-FR" dirty="0" err="1"/>
              <a:t>Letraset</a:t>
            </a:r>
            <a:r>
              <a:rPr lang="fr-FR" dirty="0"/>
              <a:t> contenant des passages du </a:t>
            </a:r>
            <a:r>
              <a:rPr lang="fr-FR" dirty="0" err="1"/>
              <a:t>Lorem</a:t>
            </a:r>
            <a:r>
              <a:rPr lang="fr-FR" dirty="0"/>
              <a:t> </a:t>
            </a:r>
            <a:r>
              <a:rPr lang="fr-FR" dirty="0" err="1"/>
              <a:t>Ipsum</a:t>
            </a:r>
            <a:r>
              <a:rPr lang="fr-FR" dirty="0"/>
              <a:t>, et, plus récemment, par son inclusion dans des applications de mise en page de texte, comme </a:t>
            </a:r>
            <a:r>
              <a:rPr lang="fr-FR" dirty="0" err="1"/>
              <a:t>Aldus</a:t>
            </a:r>
            <a:r>
              <a:rPr lang="fr-FR" dirty="0"/>
              <a:t> </a:t>
            </a:r>
            <a:r>
              <a:rPr lang="fr-FR" dirty="0" err="1"/>
              <a:t>PageMaker</a:t>
            </a:r>
            <a:r>
              <a:rPr lang="fr-FR" dirty="0"/>
              <a:t>.</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fr-FR" dirty="0"/>
              <a:t>Contrairement à une opinion répandue, le </a:t>
            </a:r>
            <a:r>
              <a:rPr lang="fr-FR" dirty="0" err="1"/>
              <a:t>Lorem</a:t>
            </a:r>
            <a:r>
              <a:rPr lang="fr-FR" dirty="0"/>
              <a:t> </a:t>
            </a:r>
            <a:r>
              <a:rPr lang="fr-FR" dirty="0" err="1"/>
              <a:t>Ipsum</a:t>
            </a:r>
            <a:r>
              <a:rPr lang="fr-FR" dirty="0"/>
              <a:t> n'est pas simplement du texte aléatoire. Il trouve ses racines dans une </a:t>
            </a:r>
            <a:r>
              <a:rPr lang="fr-FR" dirty="0" err="1"/>
              <a:t>oeuvre</a:t>
            </a:r>
            <a:r>
              <a:rPr lang="fr-FR" dirty="0"/>
              <a:t> de la littérature latine classique datant de 45 av. J.-C., le rendant vieux de 2000 ans. </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fr-FR" dirty="0"/>
              <a:t>Un professeur du Hampden-Sydney </a:t>
            </a:r>
            <a:r>
              <a:rPr lang="fr-FR" dirty="0" err="1"/>
              <a:t>College</a:t>
            </a:r>
            <a:r>
              <a:rPr lang="fr-FR" dirty="0"/>
              <a:t>, en Virginie, s'est intéressé à un des mots latins les plus obscurs, </a:t>
            </a:r>
            <a:r>
              <a:rPr lang="fr-FR" dirty="0" err="1"/>
              <a:t>consectetur</a:t>
            </a:r>
            <a:r>
              <a:rPr lang="fr-FR" dirty="0"/>
              <a:t>, extrait d'un passage du </a:t>
            </a:r>
            <a:r>
              <a:rPr lang="fr-FR" dirty="0" err="1"/>
              <a:t>Lorem</a:t>
            </a:r>
            <a:r>
              <a:rPr lang="fr-FR" dirty="0"/>
              <a:t> </a:t>
            </a:r>
            <a:r>
              <a:rPr lang="fr-FR" dirty="0" err="1"/>
              <a:t>Ipsum</a:t>
            </a:r>
            <a:r>
              <a:rPr lang="fr-FR" dirty="0"/>
              <a:t>, et en étudiant tous les usages de ce mot dans la littérature classique, découvrit la source incontestable du </a:t>
            </a:r>
            <a:r>
              <a:rPr lang="fr-FR" dirty="0" err="1"/>
              <a:t>Lorem</a:t>
            </a:r>
            <a:r>
              <a:rPr lang="fr-FR" dirty="0"/>
              <a:t> </a:t>
            </a:r>
            <a:r>
              <a:rPr lang="fr-FR" dirty="0" err="1"/>
              <a:t>Ipsum</a:t>
            </a:r>
            <a:r>
              <a:rPr lang="fr-FR" dirty="0"/>
              <a:t>. </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fr-FR" dirty="0"/>
              <a:t>Il provient en fait des sections 1.10.32 et 1.10.33 du "De </a:t>
            </a:r>
            <a:r>
              <a:rPr lang="fr-FR" dirty="0" err="1"/>
              <a:t>Finibus</a:t>
            </a:r>
            <a:r>
              <a:rPr lang="fr-FR" dirty="0"/>
              <a:t> </a:t>
            </a:r>
            <a:r>
              <a:rPr lang="fr-FR" dirty="0" err="1"/>
              <a:t>Bonorum</a:t>
            </a:r>
            <a:r>
              <a:rPr lang="fr-FR" dirty="0"/>
              <a:t> et </a:t>
            </a:r>
            <a:r>
              <a:rPr lang="fr-FR" dirty="0" err="1"/>
              <a:t>Malorum</a:t>
            </a:r>
            <a:r>
              <a:rPr lang="fr-FR" dirty="0"/>
              <a:t>" (Des Suprêmes Biens et des Suprêmes Maux) de Cicéron. </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fr-FR" dirty="0"/>
              <a:t>Cet ouvrage, très populaire pendant la Renaissance, est un traité sur la théorie de l'éthique. Les premières lignes du </a:t>
            </a:r>
            <a:r>
              <a:rPr lang="fr-FR" dirty="0" err="1"/>
              <a:t>Lorem</a:t>
            </a:r>
            <a:r>
              <a:rPr lang="fr-FR" dirty="0"/>
              <a:t> </a:t>
            </a:r>
            <a:r>
              <a:rPr lang="fr-FR" dirty="0" err="1"/>
              <a:t>Ipsum</a:t>
            </a:r>
            <a:r>
              <a:rPr lang="fr-FR" dirty="0"/>
              <a:t>, "</a:t>
            </a:r>
            <a:r>
              <a:rPr lang="fr-FR" dirty="0" err="1"/>
              <a:t>Lorem</a:t>
            </a:r>
            <a:r>
              <a:rPr lang="fr-FR" dirty="0"/>
              <a:t> </a:t>
            </a:r>
            <a:r>
              <a:rPr lang="fr-FR" dirty="0" err="1"/>
              <a:t>ipsum</a:t>
            </a:r>
            <a:r>
              <a:rPr lang="fr-FR" dirty="0"/>
              <a:t> </a:t>
            </a:r>
            <a:r>
              <a:rPr lang="fr-FR" dirty="0" err="1"/>
              <a:t>dolor</a:t>
            </a:r>
            <a:r>
              <a:rPr lang="fr-FR" dirty="0"/>
              <a:t> </a:t>
            </a:r>
            <a:r>
              <a:rPr lang="fr-FR" dirty="0" err="1"/>
              <a:t>sit</a:t>
            </a:r>
            <a:r>
              <a:rPr lang="fr-FR" dirty="0"/>
              <a:t> </a:t>
            </a:r>
            <a:r>
              <a:rPr lang="fr-FR" dirty="0" err="1"/>
              <a:t>amet</a:t>
            </a:r>
            <a:r>
              <a:rPr lang="fr-FR" dirty="0"/>
              <a:t>...", proviennent de la section 1.10.32.</a:t>
            </a:r>
          </a:p>
        </p:txBody>
      </p:sp>
      <p:sp>
        <p:nvSpPr>
          <p:cNvPr id="14" name="Espace réservé du texte 20">
            <a:extLst>
              <a:ext uri="{FF2B5EF4-FFF2-40B4-BE49-F238E27FC236}">
                <a16:creationId xmlns:a16="http://schemas.microsoft.com/office/drawing/2014/main" id="{8133F2DE-6E04-BE4D-921C-0A9B7D53C7E4}"/>
              </a:ext>
            </a:extLst>
          </p:cNvPr>
          <p:cNvSpPr>
            <a:spLocks noGrp="1"/>
          </p:cNvSpPr>
          <p:nvPr>
            <p:ph type="body" sz="quarter" idx="15" hasCustomPrompt="1"/>
          </p:nvPr>
        </p:nvSpPr>
        <p:spPr>
          <a:xfrm>
            <a:off x="0" y="502347"/>
            <a:ext cx="793389" cy="424732"/>
          </a:xfrm>
          <a:prstGeom prst="rect">
            <a:avLst/>
          </a:prstGeom>
        </p:spPr>
        <p:txBody>
          <a:bodyPr wrap="square" anchor="b">
            <a:spAutoFit/>
          </a:bodyPr>
          <a:lstStyle>
            <a:lvl1pPr marL="0" indent="0" algn="r" defTabSz="914400" rtl="0" eaLnBrk="1" latinLnBrk="0" hangingPunct="1">
              <a:lnSpc>
                <a:spcPct val="90000"/>
              </a:lnSpc>
              <a:spcBef>
                <a:spcPct val="0"/>
              </a:spcBef>
              <a:buNone/>
              <a:defRPr lang="fr-FR" sz="2400" b="1" i="0" kern="1200" cap="all" baseline="0" dirty="0">
                <a:solidFill>
                  <a:schemeClr val="bg2"/>
                </a:solidFill>
                <a:latin typeface="Montserrat ExtraBold" pitchFamily="2" charset="77"/>
                <a:ea typeface="+mj-ea"/>
                <a:cs typeface="+mj-cs"/>
              </a:defRPr>
            </a:lvl1pPr>
            <a:lvl2pPr marL="457200" indent="0">
              <a:buNone/>
              <a:defRPr/>
            </a:lvl2pPr>
            <a:lvl3pPr marL="914400" indent="0">
              <a:buNone/>
              <a:defRPr/>
            </a:lvl3pPr>
            <a:lvl4pPr marL="1371600" indent="0">
              <a:buNone/>
              <a:defRPr/>
            </a:lvl4pPr>
            <a:lvl5pPr marL="1828800" indent="0">
              <a:buNone/>
              <a:defRPr/>
            </a:lvl5pPr>
          </a:lstStyle>
          <a:p>
            <a:pPr lvl="0"/>
            <a:r>
              <a:rPr lang="fr-FR" dirty="0"/>
              <a:t>00</a:t>
            </a:r>
          </a:p>
        </p:txBody>
      </p:sp>
      <p:sp>
        <p:nvSpPr>
          <p:cNvPr id="19" name="Espace réservé du numéro de diapositive 26">
            <a:extLst>
              <a:ext uri="{FF2B5EF4-FFF2-40B4-BE49-F238E27FC236}">
                <a16:creationId xmlns:a16="http://schemas.microsoft.com/office/drawing/2014/main" id="{F25ED777-A2E1-AC49-AFA9-1AC69C8A540A}"/>
              </a:ext>
            </a:extLst>
          </p:cNvPr>
          <p:cNvSpPr>
            <a:spLocks noGrp="1"/>
          </p:cNvSpPr>
          <p:nvPr>
            <p:ph type="sldNum" sz="quarter" idx="22"/>
          </p:nvPr>
        </p:nvSpPr>
        <p:spPr>
          <a:xfrm>
            <a:off x="11015990" y="6467100"/>
            <a:ext cx="857829" cy="365125"/>
          </a:xfrm>
        </p:spPr>
        <p:txBody>
          <a:bodyPr/>
          <a:lstStyle/>
          <a:p>
            <a:fld id="{8C4463AC-D7D2-2C41-8542-2A6D33062719}" type="slidenum">
              <a:rPr lang="fr-FR" smtClean="0"/>
              <a:pPr/>
              <a:t>‹N°›</a:t>
            </a:fld>
            <a:endParaRPr lang="fr-FR" dirty="0"/>
          </a:p>
        </p:txBody>
      </p:sp>
      <p:sp>
        <p:nvSpPr>
          <p:cNvPr id="2" name="Espace réservé de la date 24">
            <a:extLst>
              <a:ext uri="{FF2B5EF4-FFF2-40B4-BE49-F238E27FC236}">
                <a16:creationId xmlns:a16="http://schemas.microsoft.com/office/drawing/2014/main" id="{1DDBCD5C-EAAB-59D8-E318-EE2FEDF2920D}"/>
              </a:ext>
            </a:extLst>
          </p:cNvPr>
          <p:cNvSpPr>
            <a:spLocks noGrp="1"/>
          </p:cNvSpPr>
          <p:nvPr>
            <p:ph type="dt" sz="half" idx="20"/>
          </p:nvPr>
        </p:nvSpPr>
        <p:spPr>
          <a:xfrm>
            <a:off x="658813" y="6541940"/>
            <a:ext cx="747827" cy="215444"/>
          </a:xfrm>
        </p:spPr>
        <p:txBody>
          <a:bodyPr/>
          <a:lstStyle>
            <a:lvl1pPr>
              <a:defRPr/>
            </a:lvl1pPr>
          </a:lstStyle>
          <a:p>
            <a:r>
              <a:rPr lang="fr-FR" dirty="0"/>
              <a:t>15/10/2025</a:t>
            </a:r>
          </a:p>
        </p:txBody>
      </p:sp>
      <p:sp>
        <p:nvSpPr>
          <p:cNvPr id="3" name="Espace réservé du pied de page 25">
            <a:extLst>
              <a:ext uri="{FF2B5EF4-FFF2-40B4-BE49-F238E27FC236}">
                <a16:creationId xmlns:a16="http://schemas.microsoft.com/office/drawing/2014/main" id="{5586D18B-D180-2435-7800-54A383AE7DE3}"/>
              </a:ext>
            </a:extLst>
          </p:cNvPr>
          <p:cNvSpPr>
            <a:spLocks noGrp="1"/>
          </p:cNvSpPr>
          <p:nvPr>
            <p:ph type="ftr" sz="quarter" idx="21"/>
          </p:nvPr>
        </p:nvSpPr>
        <p:spPr>
          <a:xfrm>
            <a:off x="1510591" y="6541940"/>
            <a:ext cx="4442090" cy="215444"/>
          </a:xfrm>
        </p:spPr>
        <p:txBody>
          <a:bodyPr/>
          <a:lstStyle>
            <a:lvl1pPr>
              <a:defRPr/>
            </a:lvl1pPr>
          </a:lstStyle>
          <a:p>
            <a:r>
              <a:rPr lang="fr-FR" dirty="0"/>
              <a:t>Congrès de la RSE – Urbanisme transitoire La poste Immobilier</a:t>
            </a:r>
          </a:p>
        </p:txBody>
      </p:sp>
    </p:spTree>
    <p:extLst>
      <p:ext uri="{BB962C8B-B14F-4D97-AF65-F5344CB8AC3E}">
        <p14:creationId xmlns:p14="http://schemas.microsoft.com/office/powerpoint/2010/main" val="1051355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 - Couv">
  <p:cSld name="Vert - Couv">
    <p:bg>
      <p:bgPr>
        <a:solidFill>
          <a:schemeClr val="dk1"/>
        </a:solidFill>
        <a:effectLst/>
      </p:bgPr>
    </p:bg>
    <p:spTree>
      <p:nvGrpSpPr>
        <p:cNvPr id="1" name="Shape 169"/>
        <p:cNvGrpSpPr/>
        <p:nvPr/>
      </p:nvGrpSpPr>
      <p:grpSpPr>
        <a:xfrm>
          <a:off x="0" y="0"/>
          <a:ext cx="0" cy="0"/>
          <a:chOff x="0" y="0"/>
          <a:chExt cx="0" cy="0"/>
        </a:xfrm>
      </p:grpSpPr>
      <p:sp>
        <p:nvSpPr>
          <p:cNvPr id="170" name="Google Shape;170;p30"/>
          <p:cNvSpPr>
            <a:spLocks noGrp="1"/>
          </p:cNvSpPr>
          <p:nvPr>
            <p:ph type="pic" idx="2"/>
          </p:nvPr>
        </p:nvSpPr>
        <p:spPr>
          <a:xfrm>
            <a:off x="4517136" y="0"/>
            <a:ext cx="7674864" cy="6858000"/>
          </a:xfrm>
          <a:prstGeom prst="rect">
            <a:avLst/>
          </a:prstGeom>
          <a:solidFill>
            <a:srgbClr val="D8D8D8"/>
          </a:solidFill>
          <a:ln>
            <a:noFill/>
          </a:ln>
        </p:spPr>
      </p:sp>
      <p:sp>
        <p:nvSpPr>
          <p:cNvPr id="171" name="Google Shape;171;p30"/>
          <p:cNvSpPr txBox="1">
            <a:spLocks noGrp="1"/>
          </p:cNvSpPr>
          <p:nvPr>
            <p:ph type="ctrTitle"/>
          </p:nvPr>
        </p:nvSpPr>
        <p:spPr>
          <a:xfrm>
            <a:off x="683664" y="3903984"/>
            <a:ext cx="3212895" cy="867930"/>
          </a:xfrm>
          <a:prstGeom prst="rect">
            <a:avLst/>
          </a:prstGeom>
          <a:noFill/>
          <a:ln>
            <a:noFill/>
          </a:ln>
        </p:spPr>
        <p:txBody>
          <a:bodyPr spcFirstLastPara="1" wrap="square" lIns="91425" tIns="45700" rIns="91425" bIns="45700" anchor="t" anchorCtr="0">
            <a:spAutoFit/>
          </a:bodyPr>
          <a:lstStyle>
            <a:lvl1pPr marR="0" lvl="0" algn="l" rtl="0">
              <a:lnSpc>
                <a:spcPct val="90000"/>
              </a:lnSpc>
              <a:spcBef>
                <a:spcPts val="0"/>
              </a:spcBef>
              <a:spcAft>
                <a:spcPts val="0"/>
              </a:spcAft>
              <a:buClr>
                <a:schemeClr val="accent4"/>
              </a:buClr>
              <a:buSzPts val="2800"/>
              <a:buFont typeface="Montserrat ExtraBold"/>
              <a:buNone/>
              <a:defRPr sz="2800" b="1" i="0" u="none" strike="noStrike" cap="none">
                <a:solidFill>
                  <a:schemeClr val="accent4"/>
                </a:solidFill>
                <a:latin typeface="Montserrat ExtraBold"/>
                <a:ea typeface="Montserrat ExtraBold"/>
                <a:cs typeface="Montserrat ExtraBold"/>
                <a:sym typeface="Montserrat Extra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2" name="Google Shape;172;p30"/>
          <p:cNvSpPr txBox="1">
            <a:spLocks noGrp="1"/>
          </p:cNvSpPr>
          <p:nvPr>
            <p:ph type="subTitle" idx="1"/>
          </p:nvPr>
        </p:nvSpPr>
        <p:spPr>
          <a:xfrm>
            <a:off x="683664" y="5135747"/>
            <a:ext cx="3212895" cy="646331"/>
          </a:xfrm>
          <a:prstGeom prst="rect">
            <a:avLst/>
          </a:prstGeom>
          <a:noFill/>
          <a:ln>
            <a:noFill/>
          </a:ln>
        </p:spPr>
        <p:txBody>
          <a:bodyPr spcFirstLastPara="1" wrap="square" lIns="91425" tIns="45700" rIns="91425" bIns="45700" anchor="t" anchorCtr="0">
            <a:spAutoFit/>
          </a:bodyPr>
          <a:lstStyle>
            <a:lvl1pPr marR="0" lvl="0" algn="l" rtl="0">
              <a:lnSpc>
                <a:spcPct val="90000"/>
              </a:lnSpc>
              <a:spcBef>
                <a:spcPts val="1000"/>
              </a:spcBef>
              <a:spcAft>
                <a:spcPts val="0"/>
              </a:spcAft>
              <a:buClr>
                <a:schemeClr val="lt2"/>
              </a:buClr>
              <a:buSzPts val="2000"/>
              <a:buFont typeface="Arial"/>
              <a:buNone/>
              <a:defRPr sz="2000" b="0" i="0" u="none" strike="noStrike" cap="none">
                <a:solidFill>
                  <a:schemeClr val="lt2"/>
                </a:solidFill>
                <a:latin typeface="Montserrat"/>
                <a:ea typeface="Montserrat"/>
                <a:cs typeface="Montserrat"/>
                <a:sym typeface="Montserrat"/>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Montserrat"/>
                <a:ea typeface="Montserrat"/>
                <a:cs typeface="Montserrat"/>
                <a:sym typeface="Montserrat"/>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Montserrat"/>
                <a:ea typeface="Montserrat"/>
                <a:cs typeface="Montserrat"/>
                <a:sym typeface="Montserrat"/>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Montserrat"/>
                <a:ea typeface="Montserrat"/>
                <a:cs typeface="Montserrat"/>
                <a:sym typeface="Montserrat"/>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Montserrat"/>
                <a:ea typeface="Montserrat"/>
                <a:cs typeface="Montserrat"/>
                <a:sym typeface="Montserrat"/>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pic>
        <p:nvPicPr>
          <p:cNvPr id="173" name="Google Shape;173;p30" descr="Logo La Poste Immobilier"/>
          <p:cNvPicPr preferRelativeResize="0"/>
          <p:nvPr/>
        </p:nvPicPr>
        <p:blipFill rotWithShape="1">
          <a:blip r:embed="rId2">
            <a:alphaModFix/>
          </a:blip>
          <a:srcRect l="6144" t="12713" r="6145" b="12713"/>
          <a:stretch/>
        </p:blipFill>
        <p:spPr>
          <a:xfrm>
            <a:off x="683664" y="658761"/>
            <a:ext cx="3212895" cy="1298055"/>
          </a:xfrm>
          <a:prstGeom prst="rect">
            <a:avLst/>
          </a:prstGeom>
          <a:noFill/>
          <a:ln>
            <a:noFill/>
          </a:ln>
        </p:spPr>
      </p:pic>
      <p:sp>
        <p:nvSpPr>
          <p:cNvPr id="174" name="Google Shape;174;p30"/>
          <p:cNvSpPr txBox="1"/>
          <p:nvPr/>
        </p:nvSpPr>
        <p:spPr>
          <a:xfrm>
            <a:off x="732187" y="6375144"/>
            <a:ext cx="3233047" cy="221599"/>
          </a:xfrm>
          <a:prstGeom prst="rect">
            <a:avLst/>
          </a:prstGeom>
          <a:noFill/>
          <a:ln>
            <a:noFill/>
          </a:ln>
        </p:spPr>
        <p:txBody>
          <a:bodyPr spcFirstLastPara="1" wrap="square" lIns="0" tIns="0" rIns="0" bIns="0" anchor="t" anchorCtr="0">
            <a:spAutoFit/>
          </a:bodyPr>
          <a:lstStyle/>
          <a:p>
            <a:pPr marL="0" marR="0" lvl="0" indent="0" algn="ctr" rtl="0">
              <a:lnSpc>
                <a:spcPct val="90000"/>
              </a:lnSpc>
              <a:spcBef>
                <a:spcPts val="0"/>
              </a:spcBef>
              <a:spcAft>
                <a:spcPts val="0"/>
              </a:spcAft>
              <a:buClr>
                <a:schemeClr val="lt1"/>
              </a:buClr>
              <a:buSzPts val="1600"/>
              <a:buFont typeface="Arial"/>
              <a:buNone/>
            </a:pPr>
            <a:r>
              <a:rPr lang="fr-FR" sz="1600" b="1" i="0" cap="none">
                <a:solidFill>
                  <a:schemeClr val="lt1"/>
                </a:solidFill>
                <a:latin typeface="Montserrat"/>
                <a:ea typeface="Montserrat"/>
                <a:cs typeface="Montserrat"/>
                <a:sym typeface="Montserrat"/>
              </a:rPr>
              <a:t>Une filiale du groupe La Poste</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Vert - Titre 1">
  <p:cSld name="Vert - Titre 1">
    <p:bg>
      <p:bgPr>
        <a:solidFill>
          <a:schemeClr val="dk1"/>
        </a:solidFill>
        <a:effectLst/>
      </p:bgPr>
    </p:bg>
    <p:spTree>
      <p:nvGrpSpPr>
        <p:cNvPr id="1" name="Shape 175"/>
        <p:cNvGrpSpPr/>
        <p:nvPr/>
      </p:nvGrpSpPr>
      <p:grpSpPr>
        <a:xfrm>
          <a:off x="0" y="0"/>
          <a:ext cx="0" cy="0"/>
          <a:chOff x="0" y="0"/>
          <a:chExt cx="0" cy="0"/>
        </a:xfrm>
      </p:grpSpPr>
      <p:sp>
        <p:nvSpPr>
          <p:cNvPr id="176" name="Google Shape;176;p31"/>
          <p:cNvSpPr/>
          <p:nvPr/>
        </p:nvSpPr>
        <p:spPr>
          <a:xfrm>
            <a:off x="7716982" y="0"/>
            <a:ext cx="4475018" cy="6200775"/>
          </a:xfrm>
          <a:prstGeom prst="rect">
            <a:avLst/>
          </a:prstGeom>
          <a:solidFill>
            <a:srgbClr val="000000">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7" name="Google Shape;177;p31"/>
          <p:cNvSpPr txBox="1">
            <a:spLocks noGrp="1"/>
          </p:cNvSpPr>
          <p:nvPr>
            <p:ph type="title"/>
          </p:nvPr>
        </p:nvSpPr>
        <p:spPr>
          <a:xfrm>
            <a:off x="658813" y="1773955"/>
            <a:ext cx="6642533" cy="1421928"/>
          </a:xfrm>
          <a:prstGeom prst="rect">
            <a:avLst/>
          </a:prstGeom>
          <a:noFill/>
          <a:ln>
            <a:noFill/>
          </a:ln>
        </p:spPr>
        <p:txBody>
          <a:bodyPr spcFirstLastPara="1" wrap="square" lIns="91425" tIns="45700" rIns="91425" bIns="45700" anchor="t" anchorCtr="0">
            <a:spAutoFit/>
          </a:bodyPr>
          <a:lstStyle>
            <a:lvl1pPr marR="0" lvl="0" algn="l" rtl="0">
              <a:lnSpc>
                <a:spcPct val="90000"/>
              </a:lnSpc>
              <a:spcBef>
                <a:spcPts val="0"/>
              </a:spcBef>
              <a:spcAft>
                <a:spcPts val="0"/>
              </a:spcAft>
              <a:buClr>
                <a:schemeClr val="accent4"/>
              </a:buClr>
              <a:buSzPts val="4800"/>
              <a:buFont typeface="Montserrat ExtraBold"/>
              <a:buNone/>
              <a:defRPr sz="4800" b="1" i="0" u="none" strike="noStrike" cap="none">
                <a:solidFill>
                  <a:schemeClr val="accent4"/>
                </a:solidFill>
                <a:latin typeface="Montserrat ExtraBold"/>
                <a:ea typeface="Montserrat ExtraBold"/>
                <a:cs typeface="Montserrat ExtraBold"/>
                <a:sym typeface="Montserrat Extra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8" name="Google Shape;178;p31"/>
          <p:cNvSpPr txBox="1">
            <a:spLocks noGrp="1"/>
          </p:cNvSpPr>
          <p:nvPr>
            <p:ph type="subTitle" idx="1"/>
          </p:nvPr>
        </p:nvSpPr>
        <p:spPr>
          <a:xfrm>
            <a:off x="658812" y="3853745"/>
            <a:ext cx="6642533" cy="1089529"/>
          </a:xfrm>
          <a:prstGeom prst="rect">
            <a:avLst/>
          </a:prstGeom>
          <a:noFill/>
          <a:ln>
            <a:noFill/>
          </a:ln>
        </p:spPr>
        <p:txBody>
          <a:bodyPr spcFirstLastPara="1" wrap="square" lIns="91425" tIns="45700" rIns="91425" bIns="45700" anchor="t" anchorCtr="0">
            <a:spAutoFit/>
          </a:bodyPr>
          <a:lstStyle>
            <a:lvl1pPr marR="0" lvl="0" algn="l" rtl="0">
              <a:lnSpc>
                <a:spcPct val="90000"/>
              </a:lnSpc>
              <a:spcBef>
                <a:spcPts val="1000"/>
              </a:spcBef>
              <a:spcAft>
                <a:spcPts val="0"/>
              </a:spcAft>
              <a:buClr>
                <a:schemeClr val="lt2"/>
              </a:buClr>
              <a:buSzPts val="3600"/>
              <a:buFont typeface="Arial"/>
              <a:buNone/>
              <a:defRPr sz="3600" b="0" i="0" u="none" strike="noStrike" cap="none">
                <a:solidFill>
                  <a:schemeClr val="lt2"/>
                </a:solidFill>
                <a:latin typeface="Montserrat"/>
                <a:ea typeface="Montserrat"/>
                <a:cs typeface="Montserrat"/>
                <a:sym typeface="Montserrat"/>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Montserrat"/>
                <a:ea typeface="Montserrat"/>
                <a:cs typeface="Montserrat"/>
                <a:sym typeface="Montserrat"/>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Montserrat"/>
                <a:ea typeface="Montserrat"/>
                <a:cs typeface="Montserrat"/>
                <a:sym typeface="Montserrat"/>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Montserrat"/>
                <a:ea typeface="Montserrat"/>
                <a:cs typeface="Montserrat"/>
                <a:sym typeface="Montserrat"/>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Montserrat"/>
                <a:ea typeface="Montserrat"/>
                <a:cs typeface="Montserrat"/>
                <a:sym typeface="Montserrat"/>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pic>
        <p:nvPicPr>
          <p:cNvPr id="179" name="Google Shape;179;p31" descr="Logo La Poste Immobilier"/>
          <p:cNvPicPr preferRelativeResize="0"/>
          <p:nvPr/>
        </p:nvPicPr>
        <p:blipFill rotWithShape="1">
          <a:blip r:embed="rId2">
            <a:alphaModFix/>
          </a:blip>
          <a:srcRect/>
          <a:stretch/>
        </p:blipFill>
        <p:spPr>
          <a:xfrm>
            <a:off x="620266" y="524426"/>
            <a:ext cx="2252525" cy="606287"/>
          </a:xfrm>
          <a:prstGeom prst="rect">
            <a:avLst/>
          </a:prstGeom>
          <a:noFill/>
          <a:ln>
            <a:noFill/>
          </a:ln>
        </p:spPr>
      </p:pic>
      <p:sp>
        <p:nvSpPr>
          <p:cNvPr id="180" name="Google Shape;180;p31"/>
          <p:cNvSpPr txBox="1">
            <a:spLocks noGrp="1"/>
          </p:cNvSpPr>
          <p:nvPr>
            <p:ph type="body" idx="2"/>
          </p:nvPr>
        </p:nvSpPr>
        <p:spPr>
          <a:xfrm>
            <a:off x="8312726" y="4466576"/>
            <a:ext cx="3220461" cy="2391424"/>
          </a:xfrm>
          <a:prstGeom prst="rect">
            <a:avLst/>
          </a:prstGeom>
          <a:noFill/>
          <a:ln>
            <a:noFill/>
          </a:ln>
        </p:spPr>
        <p:txBody>
          <a:bodyPr spcFirstLastPara="1" wrap="square" lIns="91425" tIns="45700" rIns="91425" bIns="45700" anchor="b" anchorCtr="0">
            <a:spAutoFit/>
          </a:bodyPr>
          <a:lstStyle>
            <a:lvl1pPr marL="457200" marR="0" lvl="0" indent="-228600" algn="ctr" rtl="0">
              <a:lnSpc>
                <a:spcPct val="90000"/>
              </a:lnSpc>
              <a:spcBef>
                <a:spcPts val="0"/>
              </a:spcBef>
              <a:spcAft>
                <a:spcPts val="0"/>
              </a:spcAft>
              <a:buClr>
                <a:schemeClr val="dk1"/>
              </a:buClr>
              <a:buSzPts val="16600"/>
              <a:buFont typeface="Arial"/>
              <a:buNone/>
              <a:defRPr sz="16600" b="1" i="0" u="none" strike="noStrike" cap="none">
                <a:solidFill>
                  <a:schemeClr val="dk1"/>
                </a:solidFill>
                <a:latin typeface="Montserrat ExtraBold"/>
                <a:ea typeface="Montserrat ExtraBold"/>
                <a:cs typeface="Montserrat ExtraBold"/>
                <a:sym typeface="Montserrat ExtraBold"/>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Vert - Titre 2">
  <p:cSld name="Vert - Titre 2">
    <p:bg>
      <p:bgPr>
        <a:solidFill>
          <a:schemeClr val="dk1"/>
        </a:solidFill>
        <a:effectLst/>
      </p:bgPr>
    </p:bg>
    <p:spTree>
      <p:nvGrpSpPr>
        <p:cNvPr id="1" name="Shape 181"/>
        <p:cNvGrpSpPr/>
        <p:nvPr/>
      </p:nvGrpSpPr>
      <p:grpSpPr>
        <a:xfrm>
          <a:off x="0" y="0"/>
          <a:ext cx="0" cy="0"/>
          <a:chOff x="0" y="0"/>
          <a:chExt cx="0" cy="0"/>
        </a:xfrm>
      </p:grpSpPr>
      <p:sp>
        <p:nvSpPr>
          <p:cNvPr id="182" name="Google Shape;182;p32"/>
          <p:cNvSpPr>
            <a:spLocks noGrp="1"/>
          </p:cNvSpPr>
          <p:nvPr>
            <p:ph type="pic" idx="2"/>
          </p:nvPr>
        </p:nvSpPr>
        <p:spPr>
          <a:xfrm>
            <a:off x="8057322" y="345932"/>
            <a:ext cx="4134678" cy="5377911"/>
          </a:xfrm>
          <a:prstGeom prst="rect">
            <a:avLst/>
          </a:prstGeom>
          <a:solidFill>
            <a:srgbClr val="D8D8D8"/>
          </a:solidFill>
          <a:ln>
            <a:noFill/>
          </a:ln>
        </p:spPr>
      </p:sp>
      <p:pic>
        <p:nvPicPr>
          <p:cNvPr id="183" name="Google Shape;183;p32" descr="Logo La Poste Immobilier"/>
          <p:cNvPicPr preferRelativeResize="0"/>
          <p:nvPr/>
        </p:nvPicPr>
        <p:blipFill rotWithShape="1">
          <a:blip r:embed="rId2">
            <a:alphaModFix/>
          </a:blip>
          <a:srcRect l="6144" t="12713" r="6145" b="12713"/>
          <a:stretch/>
        </p:blipFill>
        <p:spPr>
          <a:xfrm>
            <a:off x="683664" y="1051170"/>
            <a:ext cx="4571964" cy="1847138"/>
          </a:xfrm>
          <a:prstGeom prst="rect">
            <a:avLst/>
          </a:prstGeom>
          <a:noFill/>
          <a:ln>
            <a:noFill/>
          </a:ln>
        </p:spPr>
      </p:pic>
      <p:sp>
        <p:nvSpPr>
          <p:cNvPr id="184" name="Google Shape;184;p32"/>
          <p:cNvSpPr txBox="1"/>
          <p:nvPr/>
        </p:nvSpPr>
        <p:spPr>
          <a:xfrm>
            <a:off x="732187" y="6375144"/>
            <a:ext cx="3233047" cy="221599"/>
          </a:xfrm>
          <a:prstGeom prst="rect">
            <a:avLst/>
          </a:prstGeom>
          <a:noFill/>
          <a:ln>
            <a:noFill/>
          </a:ln>
        </p:spPr>
        <p:txBody>
          <a:bodyPr spcFirstLastPara="1" wrap="square" lIns="0" tIns="0" rIns="0" bIns="0" anchor="t" anchorCtr="0">
            <a:spAutoFit/>
          </a:bodyPr>
          <a:lstStyle/>
          <a:p>
            <a:pPr marL="0" marR="0" lvl="0" indent="0" algn="ctr" rtl="0">
              <a:lnSpc>
                <a:spcPct val="90000"/>
              </a:lnSpc>
              <a:spcBef>
                <a:spcPts val="0"/>
              </a:spcBef>
              <a:spcAft>
                <a:spcPts val="0"/>
              </a:spcAft>
              <a:buClr>
                <a:schemeClr val="lt1"/>
              </a:buClr>
              <a:buSzPts val="1600"/>
              <a:buFont typeface="Arial"/>
              <a:buNone/>
            </a:pPr>
            <a:r>
              <a:rPr lang="fr-FR" sz="1600" b="1" i="0" cap="none">
                <a:solidFill>
                  <a:schemeClr val="lt1"/>
                </a:solidFill>
                <a:latin typeface="Montserrat"/>
                <a:ea typeface="Montserrat"/>
                <a:cs typeface="Montserrat"/>
                <a:sym typeface="Montserrat"/>
              </a:rPr>
              <a:t>Une filiale du groupe La Poste</a:t>
            </a:r>
            <a:endParaRPr/>
          </a:p>
        </p:txBody>
      </p:sp>
      <p:sp>
        <p:nvSpPr>
          <p:cNvPr id="185" name="Google Shape;185;p32"/>
          <p:cNvSpPr txBox="1">
            <a:spLocks noGrp="1"/>
          </p:cNvSpPr>
          <p:nvPr>
            <p:ph type="ctrTitle"/>
          </p:nvPr>
        </p:nvSpPr>
        <p:spPr>
          <a:xfrm>
            <a:off x="658813" y="3657669"/>
            <a:ext cx="5290088" cy="1144929"/>
          </a:xfrm>
          <a:prstGeom prst="rect">
            <a:avLst/>
          </a:prstGeom>
          <a:noFill/>
          <a:ln>
            <a:noFill/>
          </a:ln>
        </p:spPr>
        <p:txBody>
          <a:bodyPr spcFirstLastPara="1" wrap="square" lIns="91425" tIns="45700" rIns="91425" bIns="45700" anchor="t" anchorCtr="0">
            <a:spAutoFit/>
          </a:bodyPr>
          <a:lstStyle>
            <a:lvl1pPr marR="0" lvl="0" algn="l" rtl="0">
              <a:lnSpc>
                <a:spcPct val="90000"/>
              </a:lnSpc>
              <a:spcBef>
                <a:spcPts val="0"/>
              </a:spcBef>
              <a:spcAft>
                <a:spcPts val="0"/>
              </a:spcAft>
              <a:buClr>
                <a:schemeClr val="accent4"/>
              </a:buClr>
              <a:buSzPts val="3800"/>
              <a:buFont typeface="Montserrat ExtraBold"/>
              <a:buNone/>
              <a:defRPr sz="3800" b="1" i="0" u="none" strike="noStrike" cap="none">
                <a:solidFill>
                  <a:schemeClr val="accent4"/>
                </a:solidFill>
                <a:latin typeface="Montserrat ExtraBold"/>
                <a:ea typeface="Montserrat ExtraBold"/>
                <a:cs typeface="Montserrat ExtraBold"/>
                <a:sym typeface="Montserrat Extra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86" name="Google Shape;186;p32"/>
          <p:cNvSpPr txBox="1">
            <a:spLocks noGrp="1"/>
          </p:cNvSpPr>
          <p:nvPr>
            <p:ph type="subTitle" idx="1"/>
          </p:nvPr>
        </p:nvSpPr>
        <p:spPr>
          <a:xfrm>
            <a:off x="658813" y="5142466"/>
            <a:ext cx="5290088" cy="757130"/>
          </a:xfrm>
          <a:prstGeom prst="rect">
            <a:avLst/>
          </a:prstGeom>
          <a:noFill/>
          <a:ln>
            <a:noFill/>
          </a:ln>
        </p:spPr>
        <p:txBody>
          <a:bodyPr spcFirstLastPara="1" wrap="square" lIns="91425" tIns="45700" rIns="91425" bIns="45700" anchor="t" anchorCtr="0">
            <a:spAutoFit/>
          </a:bodyPr>
          <a:lstStyle>
            <a:lvl1pPr marR="0" lvl="0" algn="l" rtl="0">
              <a:lnSpc>
                <a:spcPct val="90000"/>
              </a:lnSpc>
              <a:spcBef>
                <a:spcPts val="1000"/>
              </a:spcBef>
              <a:spcAft>
                <a:spcPts val="0"/>
              </a:spcAft>
              <a:buClr>
                <a:schemeClr val="lt2"/>
              </a:buClr>
              <a:buSzPts val="2400"/>
              <a:buFont typeface="Arial"/>
              <a:buNone/>
              <a:defRPr sz="2400" b="0" i="0" u="none" strike="noStrike" cap="none">
                <a:solidFill>
                  <a:schemeClr val="lt2"/>
                </a:solidFill>
                <a:latin typeface="Montserrat"/>
                <a:ea typeface="Montserrat"/>
                <a:cs typeface="Montserrat"/>
                <a:sym typeface="Montserrat"/>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Montserrat"/>
                <a:ea typeface="Montserrat"/>
                <a:cs typeface="Montserrat"/>
                <a:sym typeface="Montserrat"/>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Montserrat"/>
                <a:ea typeface="Montserrat"/>
                <a:cs typeface="Montserrat"/>
                <a:sym typeface="Montserrat"/>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Montserrat"/>
                <a:ea typeface="Montserrat"/>
                <a:cs typeface="Montserrat"/>
                <a:sym typeface="Montserrat"/>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Montserrat"/>
                <a:ea typeface="Montserrat"/>
                <a:cs typeface="Montserrat"/>
                <a:sym typeface="Montserrat"/>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c - Contenus 1">
  <p:cSld name="Blanc - Contenus 1">
    <p:spTree>
      <p:nvGrpSpPr>
        <p:cNvPr id="1" name="Shape 21"/>
        <p:cNvGrpSpPr/>
        <p:nvPr/>
      </p:nvGrpSpPr>
      <p:grpSpPr>
        <a:xfrm>
          <a:off x="0" y="0"/>
          <a:ext cx="0" cy="0"/>
          <a:chOff x="0" y="0"/>
          <a:chExt cx="0" cy="0"/>
        </a:xfrm>
      </p:grpSpPr>
      <p:sp>
        <p:nvSpPr>
          <p:cNvPr id="22" name="Google Shape;22;p14"/>
          <p:cNvSpPr txBox="1">
            <a:spLocks noGrp="1"/>
          </p:cNvSpPr>
          <p:nvPr>
            <p:ph type="title"/>
          </p:nvPr>
        </p:nvSpPr>
        <p:spPr>
          <a:xfrm>
            <a:off x="918392" y="443437"/>
            <a:ext cx="8865688" cy="8866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Google Shape;23;p14"/>
          <p:cNvSpPr txBox="1">
            <a:spLocks noGrp="1"/>
          </p:cNvSpPr>
          <p:nvPr>
            <p:ph type="body" idx="1"/>
          </p:nvPr>
        </p:nvSpPr>
        <p:spPr>
          <a:xfrm>
            <a:off x="918392" y="1421400"/>
            <a:ext cx="8865688" cy="646331"/>
          </a:xfrm>
          <a:prstGeom prst="rect">
            <a:avLst/>
          </a:prstGeom>
          <a:noFill/>
          <a:ln>
            <a:noFill/>
          </a:ln>
        </p:spPr>
        <p:txBody>
          <a:bodyPr spcFirstLastPara="1" wrap="square" lIns="91425" tIns="45700" rIns="91425" bIns="45700" anchor="t" anchorCtr="0">
            <a:spAutoFit/>
          </a:bodyPr>
          <a:lstStyle>
            <a:lvl1pPr marL="457200" marR="0" lvl="0" indent="-228600" algn="l" rtl="0">
              <a:lnSpc>
                <a:spcPct val="100000"/>
              </a:lnSpc>
              <a:spcBef>
                <a:spcPts val="0"/>
              </a:spcBef>
              <a:spcAft>
                <a:spcPts val="0"/>
              </a:spcAft>
              <a:buClr>
                <a:schemeClr val="accent4"/>
              </a:buClr>
              <a:buSzPts val="1800"/>
              <a:buFont typeface="Arial"/>
              <a:buNone/>
              <a:defRPr sz="1800" b="0" i="0" u="none" strike="noStrike" cap="none">
                <a:solidFill>
                  <a:schemeClr val="accent4"/>
                </a:solidFill>
                <a:latin typeface="Montserrat"/>
                <a:ea typeface="Montserrat"/>
                <a:cs typeface="Montserrat"/>
                <a:sym typeface="Montserrat"/>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 name="Google Shape;24;p14"/>
          <p:cNvSpPr/>
          <p:nvPr/>
        </p:nvSpPr>
        <p:spPr>
          <a:xfrm rot="5400000">
            <a:off x="0" y="459339"/>
            <a:ext cx="793389" cy="793389"/>
          </a:xfrm>
          <a:custGeom>
            <a:avLst/>
            <a:gdLst/>
            <a:ahLst/>
            <a:cxnLst/>
            <a:rect l="l" t="t" r="r" b="b"/>
            <a:pathLst>
              <a:path w="965200" h="965200" extrusionOk="0">
                <a:moveTo>
                  <a:pt x="0" y="965200"/>
                </a:moveTo>
                <a:lnTo>
                  <a:pt x="0" y="0"/>
                </a:lnTo>
                <a:lnTo>
                  <a:pt x="609601" y="1"/>
                </a:lnTo>
                <a:lnTo>
                  <a:pt x="609601" y="355599"/>
                </a:lnTo>
                <a:lnTo>
                  <a:pt x="965200" y="355599"/>
                </a:lnTo>
                <a:lnTo>
                  <a:pt x="965200" y="965200"/>
                </a:lnTo>
                <a:lnTo>
                  <a:pt x="609601" y="965200"/>
                </a:lnTo>
                <a:lnTo>
                  <a:pt x="609601" y="965200"/>
                </a:lnTo>
                <a:close/>
              </a:path>
            </a:pathLst>
          </a:cu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 name="Google Shape;25;p14"/>
          <p:cNvSpPr txBox="1">
            <a:spLocks noGrp="1"/>
          </p:cNvSpPr>
          <p:nvPr>
            <p:ph type="body" idx="2"/>
          </p:nvPr>
        </p:nvSpPr>
        <p:spPr>
          <a:xfrm>
            <a:off x="918390" y="2380292"/>
            <a:ext cx="10614797" cy="2754600"/>
          </a:xfrm>
          <a:prstGeom prst="rect">
            <a:avLst/>
          </a:prstGeom>
          <a:noFill/>
          <a:ln>
            <a:noFill/>
          </a:ln>
        </p:spPr>
        <p:txBody>
          <a:bodyPr spcFirstLastPara="1" wrap="square" lIns="91425" tIns="45700" rIns="91425" bIns="45700" anchor="t" anchorCtr="0">
            <a:spAutoFit/>
          </a:bodyPr>
          <a:lstStyle>
            <a:lvl1pPr marL="457200" marR="0" lvl="0" indent="-298450" algn="l" rtl="0">
              <a:lnSpc>
                <a:spcPct val="100000"/>
              </a:lnSpc>
              <a:spcBef>
                <a:spcPts val="0"/>
              </a:spcBef>
              <a:spcAft>
                <a:spcPts val="0"/>
              </a:spcAft>
              <a:buClr>
                <a:schemeClr val="dk1"/>
              </a:buClr>
              <a:buSzPts val="1100"/>
              <a:buFont typeface="Arial"/>
              <a:buChar char="•"/>
              <a:defRPr sz="1100" b="0" i="0" u="none" strike="noStrike" cap="none">
                <a:solidFill>
                  <a:schemeClr val="dk1"/>
                </a:solidFill>
                <a:latin typeface="Montserrat"/>
                <a:ea typeface="Montserrat"/>
                <a:cs typeface="Montserrat"/>
                <a:sym typeface="Montserrat"/>
              </a:defRPr>
            </a:lvl1pPr>
            <a:lvl2pPr marL="914400" marR="0" lvl="1" indent="-228600" algn="l" rtl="0">
              <a:lnSpc>
                <a:spcPct val="90000"/>
              </a:lnSpc>
              <a:spcBef>
                <a:spcPts val="600"/>
              </a:spcBef>
              <a:spcAft>
                <a:spcPts val="0"/>
              </a:spcAft>
              <a:buClr>
                <a:schemeClr val="dk1"/>
              </a:buClr>
              <a:buSzPts val="1200"/>
              <a:buFont typeface="Arial"/>
              <a:buNone/>
              <a:defRPr sz="1200" b="0" i="0" u="none" strike="noStrike" cap="none">
                <a:solidFill>
                  <a:schemeClr val="dk1"/>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chemeClr val="dk1"/>
              </a:buClr>
              <a:buSzPts val="1100"/>
              <a:buFont typeface="Arial"/>
              <a:buNone/>
              <a:defRPr sz="1100" b="0" i="0" u="none" strike="noStrike" cap="none">
                <a:solidFill>
                  <a:schemeClr val="dk1"/>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chemeClr val="dk1"/>
              </a:buClr>
              <a:buSzPts val="1050"/>
              <a:buFont typeface="Arial"/>
              <a:buNone/>
              <a:defRPr sz="1050" b="0" i="0" u="none" strike="noStrike" cap="none">
                <a:solidFill>
                  <a:schemeClr val="dk1"/>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chemeClr val="dk1"/>
              </a:buClr>
              <a:buSzPts val="1050"/>
              <a:buFont typeface="Arial"/>
              <a:buNone/>
              <a:defRPr sz="105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 name="Google Shape;26;p14"/>
          <p:cNvSpPr txBox="1">
            <a:spLocks noGrp="1"/>
          </p:cNvSpPr>
          <p:nvPr>
            <p:ph type="body" idx="3"/>
          </p:nvPr>
        </p:nvSpPr>
        <p:spPr>
          <a:xfrm>
            <a:off x="0" y="502347"/>
            <a:ext cx="793389" cy="424732"/>
          </a:xfrm>
          <a:prstGeom prst="rect">
            <a:avLst/>
          </a:prstGeom>
          <a:noFill/>
          <a:ln>
            <a:noFill/>
          </a:ln>
        </p:spPr>
        <p:txBody>
          <a:bodyPr spcFirstLastPara="1" wrap="square" lIns="91425" tIns="45700" rIns="91425" bIns="45700" anchor="b" anchorCtr="0">
            <a:spAutoFit/>
          </a:bodyPr>
          <a:lstStyle>
            <a:lvl1pPr marL="457200" marR="0" lvl="0" indent="-228600" algn="r" rtl="0">
              <a:lnSpc>
                <a:spcPct val="90000"/>
              </a:lnSpc>
              <a:spcBef>
                <a:spcPts val="0"/>
              </a:spcBef>
              <a:spcAft>
                <a:spcPts val="0"/>
              </a:spcAft>
              <a:buClr>
                <a:schemeClr val="lt2"/>
              </a:buClr>
              <a:buSzPts val="2400"/>
              <a:buFont typeface="Arial"/>
              <a:buNone/>
              <a:defRPr sz="2400" b="1" i="0" u="none" strike="noStrike" cap="none">
                <a:solidFill>
                  <a:schemeClr val="lt2"/>
                </a:solidFill>
                <a:latin typeface="Montserrat ExtraBold"/>
                <a:ea typeface="Montserrat ExtraBold"/>
                <a:cs typeface="Montserrat ExtraBold"/>
                <a:sym typeface="Montserrat ExtraBold"/>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 name="Google Shape;27;p14"/>
          <p:cNvSpPr txBox="1">
            <a:spLocks noGrp="1"/>
          </p:cNvSpPr>
          <p:nvPr>
            <p:ph type="sldNum" idx="12"/>
          </p:nvPr>
        </p:nvSpPr>
        <p:spPr>
          <a:xfrm>
            <a:off x="11015990" y="6467100"/>
            <a:ext cx="85782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
        <p:nvSpPr>
          <p:cNvPr id="28" name="Google Shape;28;p14"/>
          <p:cNvSpPr txBox="1">
            <a:spLocks noGrp="1"/>
          </p:cNvSpPr>
          <p:nvPr>
            <p:ph type="dt" idx="10"/>
          </p:nvPr>
        </p:nvSpPr>
        <p:spPr>
          <a:xfrm>
            <a:off x="658813" y="6541940"/>
            <a:ext cx="747827" cy="215444"/>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4"/>
          <p:cNvSpPr txBox="1">
            <a:spLocks noGrp="1"/>
          </p:cNvSpPr>
          <p:nvPr>
            <p:ph type="ftr" idx="11"/>
          </p:nvPr>
        </p:nvSpPr>
        <p:spPr>
          <a:xfrm>
            <a:off x="1510591" y="6541940"/>
            <a:ext cx="4442090" cy="215444"/>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Vert - Titre 3">
  <p:cSld name="Vert - Titre 3">
    <p:bg>
      <p:bgPr>
        <a:solidFill>
          <a:schemeClr val="dk1"/>
        </a:solidFill>
        <a:effectLst/>
      </p:bgPr>
    </p:bg>
    <p:spTree>
      <p:nvGrpSpPr>
        <p:cNvPr id="1" name="Shape 187"/>
        <p:cNvGrpSpPr/>
        <p:nvPr/>
      </p:nvGrpSpPr>
      <p:grpSpPr>
        <a:xfrm>
          <a:off x="0" y="0"/>
          <a:ext cx="0" cy="0"/>
          <a:chOff x="0" y="0"/>
          <a:chExt cx="0" cy="0"/>
        </a:xfrm>
      </p:grpSpPr>
      <p:sp>
        <p:nvSpPr>
          <p:cNvPr id="188" name="Google Shape;188;p33"/>
          <p:cNvSpPr txBox="1">
            <a:spLocks noGrp="1"/>
          </p:cNvSpPr>
          <p:nvPr>
            <p:ph type="title"/>
          </p:nvPr>
        </p:nvSpPr>
        <p:spPr>
          <a:xfrm>
            <a:off x="658813" y="1773955"/>
            <a:ext cx="6642533" cy="1421928"/>
          </a:xfrm>
          <a:prstGeom prst="rect">
            <a:avLst/>
          </a:prstGeom>
          <a:noFill/>
          <a:ln>
            <a:noFill/>
          </a:ln>
        </p:spPr>
        <p:txBody>
          <a:bodyPr spcFirstLastPara="1" wrap="square" lIns="91425" tIns="45700" rIns="91425" bIns="45700" anchor="t" anchorCtr="0">
            <a:spAutoFit/>
          </a:bodyPr>
          <a:lstStyle>
            <a:lvl1pPr marR="0" lvl="0" algn="l" rtl="0">
              <a:lnSpc>
                <a:spcPct val="90000"/>
              </a:lnSpc>
              <a:spcBef>
                <a:spcPts val="0"/>
              </a:spcBef>
              <a:spcAft>
                <a:spcPts val="0"/>
              </a:spcAft>
              <a:buClr>
                <a:schemeClr val="accent4"/>
              </a:buClr>
              <a:buSzPts val="4800"/>
              <a:buFont typeface="Montserrat ExtraBold"/>
              <a:buNone/>
              <a:defRPr sz="4800" b="1" i="0" u="none" strike="noStrike" cap="none">
                <a:solidFill>
                  <a:schemeClr val="accent4"/>
                </a:solidFill>
                <a:latin typeface="Montserrat ExtraBold"/>
                <a:ea typeface="Montserrat ExtraBold"/>
                <a:cs typeface="Montserrat ExtraBold"/>
                <a:sym typeface="Montserrat Extra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89" name="Google Shape;189;p33"/>
          <p:cNvSpPr txBox="1">
            <a:spLocks noGrp="1"/>
          </p:cNvSpPr>
          <p:nvPr>
            <p:ph type="subTitle" idx="1"/>
          </p:nvPr>
        </p:nvSpPr>
        <p:spPr>
          <a:xfrm>
            <a:off x="658812" y="3853745"/>
            <a:ext cx="6642533" cy="1089529"/>
          </a:xfrm>
          <a:prstGeom prst="rect">
            <a:avLst/>
          </a:prstGeom>
          <a:noFill/>
          <a:ln>
            <a:noFill/>
          </a:ln>
        </p:spPr>
        <p:txBody>
          <a:bodyPr spcFirstLastPara="1" wrap="square" lIns="91425" tIns="45700" rIns="91425" bIns="45700" anchor="t" anchorCtr="0">
            <a:spAutoFit/>
          </a:bodyPr>
          <a:lstStyle>
            <a:lvl1pPr marR="0" lvl="0" algn="l" rtl="0">
              <a:lnSpc>
                <a:spcPct val="90000"/>
              </a:lnSpc>
              <a:spcBef>
                <a:spcPts val="1000"/>
              </a:spcBef>
              <a:spcAft>
                <a:spcPts val="0"/>
              </a:spcAft>
              <a:buClr>
                <a:schemeClr val="lt2"/>
              </a:buClr>
              <a:buSzPts val="3600"/>
              <a:buFont typeface="Arial"/>
              <a:buNone/>
              <a:defRPr sz="3600" b="0" i="0" u="none" strike="noStrike" cap="none">
                <a:solidFill>
                  <a:schemeClr val="lt2"/>
                </a:solidFill>
                <a:latin typeface="Montserrat"/>
                <a:ea typeface="Montserrat"/>
                <a:cs typeface="Montserrat"/>
                <a:sym typeface="Montserrat"/>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Montserrat"/>
                <a:ea typeface="Montserrat"/>
                <a:cs typeface="Montserrat"/>
                <a:sym typeface="Montserrat"/>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Montserrat"/>
                <a:ea typeface="Montserrat"/>
                <a:cs typeface="Montserrat"/>
                <a:sym typeface="Montserrat"/>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Montserrat"/>
                <a:ea typeface="Montserrat"/>
                <a:cs typeface="Montserrat"/>
                <a:sym typeface="Montserrat"/>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Montserrat"/>
                <a:ea typeface="Montserrat"/>
                <a:cs typeface="Montserrat"/>
                <a:sym typeface="Montserrat"/>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90" name="Google Shape;190;p33"/>
          <p:cNvSpPr/>
          <p:nvPr/>
        </p:nvSpPr>
        <p:spPr>
          <a:xfrm>
            <a:off x="7716982" y="1237096"/>
            <a:ext cx="3816206" cy="4963679"/>
          </a:xfrm>
          <a:custGeom>
            <a:avLst/>
            <a:gdLst/>
            <a:ahLst/>
            <a:cxnLst/>
            <a:rect l="l" t="t" r="r" b="b"/>
            <a:pathLst>
              <a:path w="4134678" h="5377911" extrusionOk="0">
                <a:moveTo>
                  <a:pt x="2067339" y="0"/>
                </a:moveTo>
                <a:cubicBezTo>
                  <a:pt x="3209099" y="0"/>
                  <a:pt x="4134678" y="925579"/>
                  <a:pt x="4134678" y="2067339"/>
                </a:cubicBezTo>
                <a:lnTo>
                  <a:pt x="4134678" y="5377911"/>
                </a:lnTo>
                <a:lnTo>
                  <a:pt x="0" y="5377911"/>
                </a:lnTo>
                <a:lnTo>
                  <a:pt x="0" y="2067339"/>
                </a:lnTo>
                <a:cubicBezTo>
                  <a:pt x="0" y="925579"/>
                  <a:pt x="925579" y="0"/>
                  <a:pt x="2067339" y="0"/>
                </a:cubicBezTo>
                <a:close/>
              </a:path>
            </a:pathLst>
          </a:custGeom>
          <a:solidFill>
            <a:srgbClr val="000000">
              <a:alpha val="20000"/>
            </a:srgbClr>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7F7F7F"/>
              </a:buClr>
              <a:buSzPts val="2000"/>
              <a:buFont typeface="Arial"/>
              <a:buNone/>
            </a:pPr>
            <a:endParaRPr sz="2000" b="0" i="0">
              <a:solidFill>
                <a:srgbClr val="7F7F7F"/>
              </a:solidFill>
              <a:latin typeface="Montserrat"/>
              <a:ea typeface="Montserrat"/>
              <a:cs typeface="Montserrat"/>
              <a:sym typeface="Montserrat"/>
            </a:endParaRPr>
          </a:p>
        </p:txBody>
      </p:sp>
      <p:pic>
        <p:nvPicPr>
          <p:cNvPr id="191" name="Google Shape;191;p33" descr="Logo La Poste Immobilier"/>
          <p:cNvPicPr preferRelativeResize="0"/>
          <p:nvPr/>
        </p:nvPicPr>
        <p:blipFill rotWithShape="1">
          <a:blip r:embed="rId2">
            <a:alphaModFix/>
          </a:blip>
          <a:srcRect/>
          <a:stretch/>
        </p:blipFill>
        <p:spPr>
          <a:xfrm>
            <a:off x="620266" y="524426"/>
            <a:ext cx="2252525" cy="606287"/>
          </a:xfrm>
          <a:prstGeom prst="rect">
            <a:avLst/>
          </a:prstGeom>
          <a:noFill/>
          <a:ln>
            <a:noFill/>
          </a:ln>
        </p:spPr>
      </p:pic>
      <p:sp>
        <p:nvSpPr>
          <p:cNvPr id="192" name="Google Shape;192;p33"/>
          <p:cNvSpPr txBox="1">
            <a:spLocks noGrp="1"/>
          </p:cNvSpPr>
          <p:nvPr>
            <p:ph type="body" idx="2"/>
          </p:nvPr>
        </p:nvSpPr>
        <p:spPr>
          <a:xfrm>
            <a:off x="8312726" y="4466576"/>
            <a:ext cx="3220461" cy="2391424"/>
          </a:xfrm>
          <a:prstGeom prst="rect">
            <a:avLst/>
          </a:prstGeom>
          <a:noFill/>
          <a:ln>
            <a:noFill/>
          </a:ln>
        </p:spPr>
        <p:txBody>
          <a:bodyPr spcFirstLastPara="1" wrap="square" lIns="91425" tIns="45700" rIns="91425" bIns="45700" anchor="b" anchorCtr="0">
            <a:spAutoFit/>
          </a:bodyPr>
          <a:lstStyle>
            <a:lvl1pPr marL="457200" marR="0" lvl="0" indent="-228600" algn="ctr" rtl="0">
              <a:lnSpc>
                <a:spcPct val="90000"/>
              </a:lnSpc>
              <a:spcBef>
                <a:spcPts val="0"/>
              </a:spcBef>
              <a:spcAft>
                <a:spcPts val="0"/>
              </a:spcAft>
              <a:buClr>
                <a:schemeClr val="dk1"/>
              </a:buClr>
              <a:buSzPts val="16600"/>
              <a:buFont typeface="Arial"/>
              <a:buNone/>
              <a:defRPr sz="16600" b="1" i="0" u="none" strike="noStrike" cap="none">
                <a:solidFill>
                  <a:schemeClr val="dk1"/>
                </a:solidFill>
                <a:latin typeface="Montserrat ExtraBold"/>
                <a:ea typeface="Montserrat ExtraBold"/>
                <a:cs typeface="Montserrat ExtraBold"/>
                <a:sym typeface="Montserrat ExtraBold"/>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rt - Titre 4">
  <p:cSld name="Vert - Titre 4">
    <p:bg>
      <p:bgPr>
        <a:solidFill>
          <a:schemeClr val="dk1"/>
        </a:solidFill>
        <a:effectLst/>
      </p:bgPr>
    </p:bg>
    <p:spTree>
      <p:nvGrpSpPr>
        <p:cNvPr id="1" name="Shape 193"/>
        <p:cNvGrpSpPr/>
        <p:nvPr/>
      </p:nvGrpSpPr>
      <p:grpSpPr>
        <a:xfrm>
          <a:off x="0" y="0"/>
          <a:ext cx="0" cy="0"/>
          <a:chOff x="0" y="0"/>
          <a:chExt cx="0" cy="0"/>
        </a:xfrm>
      </p:grpSpPr>
      <p:sp>
        <p:nvSpPr>
          <p:cNvPr id="194" name="Google Shape;194;p34"/>
          <p:cNvSpPr>
            <a:spLocks noGrp="1"/>
          </p:cNvSpPr>
          <p:nvPr>
            <p:ph type="pic" idx="2"/>
          </p:nvPr>
        </p:nvSpPr>
        <p:spPr>
          <a:xfrm>
            <a:off x="6814090" y="836909"/>
            <a:ext cx="5377911" cy="5377911"/>
          </a:xfrm>
          <a:prstGeom prst="rect">
            <a:avLst/>
          </a:prstGeom>
          <a:solidFill>
            <a:srgbClr val="D8D8D8"/>
          </a:solidFill>
          <a:ln>
            <a:noFill/>
          </a:ln>
        </p:spPr>
      </p:sp>
      <p:pic>
        <p:nvPicPr>
          <p:cNvPr id="195" name="Google Shape;195;p34" descr="Logo La Poste Immobilier"/>
          <p:cNvPicPr preferRelativeResize="0"/>
          <p:nvPr/>
        </p:nvPicPr>
        <p:blipFill rotWithShape="1">
          <a:blip r:embed="rId2">
            <a:alphaModFix/>
          </a:blip>
          <a:srcRect l="6144" t="12713" r="6145" b="12713"/>
          <a:stretch/>
        </p:blipFill>
        <p:spPr>
          <a:xfrm>
            <a:off x="683664" y="1051170"/>
            <a:ext cx="4571964" cy="1847138"/>
          </a:xfrm>
          <a:prstGeom prst="rect">
            <a:avLst/>
          </a:prstGeom>
          <a:noFill/>
          <a:ln>
            <a:noFill/>
          </a:ln>
        </p:spPr>
      </p:pic>
      <p:sp>
        <p:nvSpPr>
          <p:cNvPr id="196" name="Google Shape;196;p34"/>
          <p:cNvSpPr txBox="1"/>
          <p:nvPr/>
        </p:nvSpPr>
        <p:spPr>
          <a:xfrm>
            <a:off x="732187" y="6375144"/>
            <a:ext cx="3233047" cy="221599"/>
          </a:xfrm>
          <a:prstGeom prst="rect">
            <a:avLst/>
          </a:prstGeom>
          <a:noFill/>
          <a:ln>
            <a:noFill/>
          </a:ln>
        </p:spPr>
        <p:txBody>
          <a:bodyPr spcFirstLastPara="1" wrap="square" lIns="0" tIns="0" rIns="0" bIns="0" anchor="t" anchorCtr="0">
            <a:spAutoFit/>
          </a:bodyPr>
          <a:lstStyle/>
          <a:p>
            <a:pPr marL="0" marR="0" lvl="0" indent="0" algn="ctr" rtl="0">
              <a:lnSpc>
                <a:spcPct val="90000"/>
              </a:lnSpc>
              <a:spcBef>
                <a:spcPts val="0"/>
              </a:spcBef>
              <a:spcAft>
                <a:spcPts val="0"/>
              </a:spcAft>
              <a:buClr>
                <a:schemeClr val="lt1"/>
              </a:buClr>
              <a:buSzPts val="1600"/>
              <a:buFont typeface="Arial"/>
              <a:buNone/>
            </a:pPr>
            <a:r>
              <a:rPr lang="fr-FR" sz="1600" b="1" i="0" cap="none">
                <a:solidFill>
                  <a:schemeClr val="lt1"/>
                </a:solidFill>
                <a:latin typeface="Montserrat"/>
                <a:ea typeface="Montserrat"/>
                <a:cs typeface="Montserrat"/>
                <a:sym typeface="Montserrat"/>
              </a:rPr>
              <a:t>Une filiale du groupe La Poste</a:t>
            </a:r>
            <a:endParaRPr/>
          </a:p>
        </p:txBody>
      </p:sp>
      <p:sp>
        <p:nvSpPr>
          <p:cNvPr id="197" name="Google Shape;197;p34"/>
          <p:cNvSpPr txBox="1">
            <a:spLocks noGrp="1"/>
          </p:cNvSpPr>
          <p:nvPr>
            <p:ph type="ctrTitle"/>
          </p:nvPr>
        </p:nvSpPr>
        <p:spPr>
          <a:xfrm>
            <a:off x="658813" y="3655528"/>
            <a:ext cx="5290088" cy="1144929"/>
          </a:xfrm>
          <a:prstGeom prst="rect">
            <a:avLst/>
          </a:prstGeom>
          <a:noFill/>
          <a:ln>
            <a:noFill/>
          </a:ln>
        </p:spPr>
        <p:txBody>
          <a:bodyPr spcFirstLastPara="1" wrap="square" lIns="91425" tIns="45700" rIns="91425" bIns="45700" anchor="t" anchorCtr="0">
            <a:spAutoFit/>
          </a:bodyPr>
          <a:lstStyle>
            <a:lvl1pPr marR="0" lvl="0" algn="l" rtl="0">
              <a:lnSpc>
                <a:spcPct val="90000"/>
              </a:lnSpc>
              <a:spcBef>
                <a:spcPts val="0"/>
              </a:spcBef>
              <a:spcAft>
                <a:spcPts val="0"/>
              </a:spcAft>
              <a:buClr>
                <a:schemeClr val="accent4"/>
              </a:buClr>
              <a:buSzPts val="3800"/>
              <a:buFont typeface="Montserrat ExtraBold"/>
              <a:buNone/>
              <a:defRPr sz="3800" b="1" i="0" u="none" strike="noStrike" cap="none">
                <a:solidFill>
                  <a:schemeClr val="accent4"/>
                </a:solidFill>
                <a:latin typeface="Montserrat ExtraBold"/>
                <a:ea typeface="Montserrat ExtraBold"/>
                <a:cs typeface="Montserrat ExtraBold"/>
                <a:sym typeface="Montserrat Extra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8" name="Google Shape;198;p34"/>
          <p:cNvSpPr txBox="1">
            <a:spLocks noGrp="1"/>
          </p:cNvSpPr>
          <p:nvPr>
            <p:ph type="subTitle" idx="1"/>
          </p:nvPr>
        </p:nvSpPr>
        <p:spPr>
          <a:xfrm>
            <a:off x="658813" y="5140325"/>
            <a:ext cx="5290088" cy="757130"/>
          </a:xfrm>
          <a:prstGeom prst="rect">
            <a:avLst/>
          </a:prstGeom>
          <a:noFill/>
          <a:ln>
            <a:noFill/>
          </a:ln>
        </p:spPr>
        <p:txBody>
          <a:bodyPr spcFirstLastPara="1" wrap="square" lIns="91425" tIns="45700" rIns="91425" bIns="45700" anchor="t" anchorCtr="0">
            <a:spAutoFit/>
          </a:bodyPr>
          <a:lstStyle>
            <a:lvl1pPr marR="0" lvl="0" algn="l" rtl="0">
              <a:lnSpc>
                <a:spcPct val="90000"/>
              </a:lnSpc>
              <a:spcBef>
                <a:spcPts val="1000"/>
              </a:spcBef>
              <a:spcAft>
                <a:spcPts val="0"/>
              </a:spcAft>
              <a:buClr>
                <a:schemeClr val="lt2"/>
              </a:buClr>
              <a:buSzPts val="2400"/>
              <a:buFont typeface="Arial"/>
              <a:buNone/>
              <a:defRPr sz="2400" b="0" i="0" u="none" strike="noStrike" cap="none">
                <a:solidFill>
                  <a:schemeClr val="lt2"/>
                </a:solidFill>
                <a:latin typeface="Montserrat"/>
                <a:ea typeface="Montserrat"/>
                <a:cs typeface="Montserrat"/>
                <a:sym typeface="Montserrat"/>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Montserrat"/>
                <a:ea typeface="Montserrat"/>
                <a:cs typeface="Montserrat"/>
                <a:sym typeface="Montserrat"/>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Montserrat"/>
                <a:ea typeface="Montserrat"/>
                <a:cs typeface="Montserrat"/>
                <a:sym typeface="Montserrat"/>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Montserrat"/>
                <a:ea typeface="Montserrat"/>
                <a:cs typeface="Montserrat"/>
                <a:sym typeface="Montserrat"/>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Montserrat"/>
                <a:ea typeface="Montserrat"/>
                <a:cs typeface="Montserrat"/>
                <a:sym typeface="Montserrat"/>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 - Titre 5">
  <p:cSld name="Vert - Titre 5">
    <p:bg>
      <p:bgPr>
        <a:solidFill>
          <a:schemeClr val="dk1"/>
        </a:solidFill>
        <a:effectLst/>
      </p:bgPr>
    </p:bg>
    <p:spTree>
      <p:nvGrpSpPr>
        <p:cNvPr id="1" name="Shape 199"/>
        <p:cNvGrpSpPr/>
        <p:nvPr/>
      </p:nvGrpSpPr>
      <p:grpSpPr>
        <a:xfrm>
          <a:off x="0" y="0"/>
          <a:ext cx="0" cy="0"/>
          <a:chOff x="0" y="0"/>
          <a:chExt cx="0" cy="0"/>
        </a:xfrm>
      </p:grpSpPr>
      <p:sp>
        <p:nvSpPr>
          <p:cNvPr id="200" name="Google Shape;200;p35"/>
          <p:cNvSpPr/>
          <p:nvPr/>
        </p:nvSpPr>
        <p:spPr>
          <a:xfrm>
            <a:off x="6569508" y="1251141"/>
            <a:ext cx="4963679" cy="4963679"/>
          </a:xfrm>
          <a:custGeom>
            <a:avLst/>
            <a:gdLst/>
            <a:ahLst/>
            <a:cxnLst/>
            <a:rect l="l" t="t" r="r" b="b"/>
            <a:pathLst>
              <a:path w="5377911" h="5377911" extrusionOk="0">
                <a:moveTo>
                  <a:pt x="3600772" y="0"/>
                </a:moveTo>
                <a:lnTo>
                  <a:pt x="5377911" y="0"/>
                </a:lnTo>
                <a:lnTo>
                  <a:pt x="5377911" y="3593011"/>
                </a:lnTo>
                <a:lnTo>
                  <a:pt x="5377911" y="5370150"/>
                </a:lnTo>
                <a:lnTo>
                  <a:pt x="5377911" y="5377911"/>
                </a:lnTo>
                <a:lnTo>
                  <a:pt x="3600772" y="5377911"/>
                </a:lnTo>
                <a:lnTo>
                  <a:pt x="3600772" y="5370150"/>
                </a:lnTo>
                <a:lnTo>
                  <a:pt x="0" y="5370150"/>
                </a:lnTo>
                <a:lnTo>
                  <a:pt x="0" y="3593011"/>
                </a:lnTo>
                <a:lnTo>
                  <a:pt x="1823633" y="3593011"/>
                </a:lnTo>
                <a:lnTo>
                  <a:pt x="1823633" y="1792625"/>
                </a:lnTo>
                <a:lnTo>
                  <a:pt x="3600772" y="1792625"/>
                </a:lnTo>
                <a:close/>
              </a:path>
            </a:pathLst>
          </a:custGeom>
          <a:solidFill>
            <a:srgbClr val="000000">
              <a:alpha val="19607"/>
            </a:srgbClr>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7F7F7F"/>
              </a:buClr>
              <a:buSzPts val="2000"/>
              <a:buFont typeface="Arial"/>
              <a:buNone/>
            </a:pPr>
            <a:endParaRPr sz="2000" b="0" i="0">
              <a:solidFill>
                <a:srgbClr val="7F7F7F"/>
              </a:solidFill>
              <a:latin typeface="Montserrat"/>
              <a:ea typeface="Montserrat"/>
              <a:cs typeface="Montserrat"/>
              <a:sym typeface="Montserrat"/>
            </a:endParaRPr>
          </a:p>
        </p:txBody>
      </p:sp>
      <p:sp>
        <p:nvSpPr>
          <p:cNvPr id="201" name="Google Shape;201;p35"/>
          <p:cNvSpPr txBox="1">
            <a:spLocks noGrp="1"/>
          </p:cNvSpPr>
          <p:nvPr>
            <p:ph type="title"/>
          </p:nvPr>
        </p:nvSpPr>
        <p:spPr>
          <a:xfrm>
            <a:off x="658813" y="1773955"/>
            <a:ext cx="6642533" cy="1421928"/>
          </a:xfrm>
          <a:prstGeom prst="rect">
            <a:avLst/>
          </a:prstGeom>
          <a:noFill/>
          <a:ln>
            <a:noFill/>
          </a:ln>
        </p:spPr>
        <p:txBody>
          <a:bodyPr spcFirstLastPara="1" wrap="square" lIns="91425" tIns="45700" rIns="91425" bIns="45700" anchor="t" anchorCtr="0">
            <a:spAutoFit/>
          </a:bodyPr>
          <a:lstStyle>
            <a:lvl1pPr marR="0" lvl="0" algn="l" rtl="0">
              <a:lnSpc>
                <a:spcPct val="90000"/>
              </a:lnSpc>
              <a:spcBef>
                <a:spcPts val="0"/>
              </a:spcBef>
              <a:spcAft>
                <a:spcPts val="0"/>
              </a:spcAft>
              <a:buClr>
                <a:schemeClr val="accent4"/>
              </a:buClr>
              <a:buSzPts val="4800"/>
              <a:buFont typeface="Montserrat ExtraBold"/>
              <a:buNone/>
              <a:defRPr sz="4800" b="1" i="0" u="none" strike="noStrike" cap="none">
                <a:solidFill>
                  <a:schemeClr val="accent4"/>
                </a:solidFill>
                <a:latin typeface="Montserrat ExtraBold"/>
                <a:ea typeface="Montserrat ExtraBold"/>
                <a:cs typeface="Montserrat ExtraBold"/>
                <a:sym typeface="Montserrat Extra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02" name="Google Shape;202;p35"/>
          <p:cNvSpPr txBox="1">
            <a:spLocks noGrp="1"/>
          </p:cNvSpPr>
          <p:nvPr>
            <p:ph type="subTitle" idx="1"/>
          </p:nvPr>
        </p:nvSpPr>
        <p:spPr>
          <a:xfrm>
            <a:off x="658812" y="3853745"/>
            <a:ext cx="6642533" cy="1089529"/>
          </a:xfrm>
          <a:prstGeom prst="rect">
            <a:avLst/>
          </a:prstGeom>
          <a:noFill/>
          <a:ln>
            <a:noFill/>
          </a:ln>
        </p:spPr>
        <p:txBody>
          <a:bodyPr spcFirstLastPara="1" wrap="square" lIns="91425" tIns="45700" rIns="91425" bIns="45700" anchor="t" anchorCtr="0">
            <a:spAutoFit/>
          </a:bodyPr>
          <a:lstStyle>
            <a:lvl1pPr marR="0" lvl="0" algn="l" rtl="0">
              <a:lnSpc>
                <a:spcPct val="90000"/>
              </a:lnSpc>
              <a:spcBef>
                <a:spcPts val="1000"/>
              </a:spcBef>
              <a:spcAft>
                <a:spcPts val="0"/>
              </a:spcAft>
              <a:buClr>
                <a:schemeClr val="lt2"/>
              </a:buClr>
              <a:buSzPts val="3600"/>
              <a:buFont typeface="Arial"/>
              <a:buNone/>
              <a:defRPr sz="3600" b="0" i="0" u="none" strike="noStrike" cap="none">
                <a:solidFill>
                  <a:schemeClr val="lt2"/>
                </a:solidFill>
                <a:latin typeface="Montserrat"/>
                <a:ea typeface="Montserrat"/>
                <a:cs typeface="Montserrat"/>
                <a:sym typeface="Montserrat"/>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Montserrat"/>
                <a:ea typeface="Montserrat"/>
                <a:cs typeface="Montserrat"/>
                <a:sym typeface="Montserrat"/>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Montserrat"/>
                <a:ea typeface="Montserrat"/>
                <a:cs typeface="Montserrat"/>
                <a:sym typeface="Montserrat"/>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Montserrat"/>
                <a:ea typeface="Montserrat"/>
                <a:cs typeface="Montserrat"/>
                <a:sym typeface="Montserrat"/>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Montserrat"/>
                <a:ea typeface="Montserrat"/>
                <a:cs typeface="Montserrat"/>
                <a:sym typeface="Montserrat"/>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pic>
        <p:nvPicPr>
          <p:cNvPr id="203" name="Google Shape;203;p35" descr="Logo La Poste Immobilier"/>
          <p:cNvPicPr preferRelativeResize="0"/>
          <p:nvPr/>
        </p:nvPicPr>
        <p:blipFill rotWithShape="1">
          <a:blip r:embed="rId2">
            <a:alphaModFix/>
          </a:blip>
          <a:srcRect/>
          <a:stretch/>
        </p:blipFill>
        <p:spPr>
          <a:xfrm>
            <a:off x="620266" y="524426"/>
            <a:ext cx="2252525" cy="606287"/>
          </a:xfrm>
          <a:prstGeom prst="rect">
            <a:avLst/>
          </a:prstGeom>
          <a:noFill/>
          <a:ln>
            <a:noFill/>
          </a:ln>
        </p:spPr>
      </p:pic>
      <p:sp>
        <p:nvSpPr>
          <p:cNvPr id="204" name="Google Shape;204;p35"/>
          <p:cNvSpPr txBox="1">
            <a:spLocks noGrp="1"/>
          </p:cNvSpPr>
          <p:nvPr>
            <p:ph type="body" idx="2"/>
          </p:nvPr>
        </p:nvSpPr>
        <p:spPr>
          <a:xfrm>
            <a:off x="8312726" y="4466576"/>
            <a:ext cx="3220461" cy="2391424"/>
          </a:xfrm>
          <a:prstGeom prst="rect">
            <a:avLst/>
          </a:prstGeom>
          <a:noFill/>
          <a:ln>
            <a:noFill/>
          </a:ln>
        </p:spPr>
        <p:txBody>
          <a:bodyPr spcFirstLastPara="1" wrap="square" lIns="91425" tIns="45700" rIns="91425" bIns="45700" anchor="b" anchorCtr="0">
            <a:spAutoFit/>
          </a:bodyPr>
          <a:lstStyle>
            <a:lvl1pPr marL="457200" marR="0" lvl="0" indent="-228600" algn="ctr" rtl="0">
              <a:lnSpc>
                <a:spcPct val="90000"/>
              </a:lnSpc>
              <a:spcBef>
                <a:spcPts val="0"/>
              </a:spcBef>
              <a:spcAft>
                <a:spcPts val="0"/>
              </a:spcAft>
              <a:buClr>
                <a:schemeClr val="dk1"/>
              </a:buClr>
              <a:buSzPts val="16600"/>
              <a:buFont typeface="Arial"/>
              <a:buNone/>
              <a:defRPr sz="16600" b="1" i="0" u="none" strike="noStrike" cap="none">
                <a:solidFill>
                  <a:schemeClr val="dk1"/>
                </a:solidFill>
                <a:latin typeface="Montserrat ExtraBold"/>
                <a:ea typeface="Montserrat ExtraBold"/>
                <a:cs typeface="Montserrat ExtraBold"/>
                <a:sym typeface="Montserrat ExtraBold"/>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ert - Titre 6">
  <p:cSld name="Vert - Titre 6">
    <p:bg>
      <p:bgPr>
        <a:solidFill>
          <a:schemeClr val="dk1"/>
        </a:solidFill>
        <a:effectLst/>
      </p:bgPr>
    </p:bg>
    <p:spTree>
      <p:nvGrpSpPr>
        <p:cNvPr id="1" name="Shape 205"/>
        <p:cNvGrpSpPr/>
        <p:nvPr/>
      </p:nvGrpSpPr>
      <p:grpSpPr>
        <a:xfrm>
          <a:off x="0" y="0"/>
          <a:ext cx="0" cy="0"/>
          <a:chOff x="0" y="0"/>
          <a:chExt cx="0" cy="0"/>
        </a:xfrm>
      </p:grpSpPr>
      <p:sp>
        <p:nvSpPr>
          <p:cNvPr id="206" name="Google Shape;206;p36"/>
          <p:cNvSpPr>
            <a:spLocks noGrp="1"/>
          </p:cNvSpPr>
          <p:nvPr>
            <p:ph type="pic" idx="2"/>
          </p:nvPr>
        </p:nvSpPr>
        <p:spPr>
          <a:xfrm>
            <a:off x="6773333" y="801369"/>
            <a:ext cx="5418667" cy="5407519"/>
          </a:xfrm>
          <a:prstGeom prst="rect">
            <a:avLst/>
          </a:prstGeom>
          <a:solidFill>
            <a:srgbClr val="D8D8D8"/>
          </a:solidFill>
          <a:ln>
            <a:noFill/>
          </a:ln>
        </p:spPr>
      </p:sp>
      <p:pic>
        <p:nvPicPr>
          <p:cNvPr id="207" name="Google Shape;207;p36" descr="Logo La Poste Immobilier"/>
          <p:cNvPicPr preferRelativeResize="0"/>
          <p:nvPr/>
        </p:nvPicPr>
        <p:blipFill rotWithShape="1">
          <a:blip r:embed="rId2">
            <a:alphaModFix/>
          </a:blip>
          <a:srcRect l="6144" t="12713" r="6145" b="12713"/>
          <a:stretch/>
        </p:blipFill>
        <p:spPr>
          <a:xfrm>
            <a:off x="683664" y="1051170"/>
            <a:ext cx="4571964" cy="1847138"/>
          </a:xfrm>
          <a:prstGeom prst="rect">
            <a:avLst/>
          </a:prstGeom>
          <a:noFill/>
          <a:ln>
            <a:noFill/>
          </a:ln>
        </p:spPr>
      </p:pic>
      <p:sp>
        <p:nvSpPr>
          <p:cNvPr id="208" name="Google Shape;208;p36"/>
          <p:cNvSpPr txBox="1"/>
          <p:nvPr/>
        </p:nvSpPr>
        <p:spPr>
          <a:xfrm>
            <a:off x="732187" y="6375144"/>
            <a:ext cx="3233047" cy="221599"/>
          </a:xfrm>
          <a:prstGeom prst="rect">
            <a:avLst/>
          </a:prstGeom>
          <a:noFill/>
          <a:ln>
            <a:noFill/>
          </a:ln>
        </p:spPr>
        <p:txBody>
          <a:bodyPr spcFirstLastPara="1" wrap="square" lIns="0" tIns="0" rIns="0" bIns="0" anchor="t" anchorCtr="0">
            <a:spAutoFit/>
          </a:bodyPr>
          <a:lstStyle/>
          <a:p>
            <a:pPr marL="0" marR="0" lvl="0" indent="0" algn="ctr" rtl="0">
              <a:lnSpc>
                <a:spcPct val="90000"/>
              </a:lnSpc>
              <a:spcBef>
                <a:spcPts val="0"/>
              </a:spcBef>
              <a:spcAft>
                <a:spcPts val="0"/>
              </a:spcAft>
              <a:buClr>
                <a:schemeClr val="lt1"/>
              </a:buClr>
              <a:buSzPts val="1600"/>
              <a:buFont typeface="Arial"/>
              <a:buNone/>
            </a:pPr>
            <a:r>
              <a:rPr lang="fr-FR" sz="1600" b="1" i="0" cap="none">
                <a:solidFill>
                  <a:schemeClr val="lt1"/>
                </a:solidFill>
                <a:latin typeface="Montserrat"/>
                <a:ea typeface="Montserrat"/>
                <a:cs typeface="Montserrat"/>
                <a:sym typeface="Montserrat"/>
              </a:rPr>
              <a:t>Une filiale du groupe La Poste</a:t>
            </a:r>
            <a:endParaRPr/>
          </a:p>
        </p:txBody>
      </p:sp>
      <p:sp>
        <p:nvSpPr>
          <p:cNvPr id="209" name="Google Shape;209;p36"/>
          <p:cNvSpPr txBox="1">
            <a:spLocks noGrp="1"/>
          </p:cNvSpPr>
          <p:nvPr>
            <p:ph type="ctrTitle"/>
          </p:nvPr>
        </p:nvSpPr>
        <p:spPr>
          <a:xfrm>
            <a:off x="658813" y="3655528"/>
            <a:ext cx="5290088" cy="1144929"/>
          </a:xfrm>
          <a:prstGeom prst="rect">
            <a:avLst/>
          </a:prstGeom>
          <a:noFill/>
          <a:ln>
            <a:noFill/>
          </a:ln>
        </p:spPr>
        <p:txBody>
          <a:bodyPr spcFirstLastPara="1" wrap="square" lIns="91425" tIns="45700" rIns="91425" bIns="45700" anchor="t" anchorCtr="0">
            <a:spAutoFit/>
          </a:bodyPr>
          <a:lstStyle>
            <a:lvl1pPr marR="0" lvl="0" algn="l" rtl="0">
              <a:lnSpc>
                <a:spcPct val="90000"/>
              </a:lnSpc>
              <a:spcBef>
                <a:spcPts val="0"/>
              </a:spcBef>
              <a:spcAft>
                <a:spcPts val="0"/>
              </a:spcAft>
              <a:buClr>
                <a:schemeClr val="accent4"/>
              </a:buClr>
              <a:buSzPts val="3800"/>
              <a:buFont typeface="Montserrat ExtraBold"/>
              <a:buNone/>
              <a:defRPr sz="3800" b="1" i="0" u="none" strike="noStrike" cap="none">
                <a:solidFill>
                  <a:schemeClr val="accent4"/>
                </a:solidFill>
                <a:latin typeface="Montserrat ExtraBold"/>
                <a:ea typeface="Montserrat ExtraBold"/>
                <a:cs typeface="Montserrat ExtraBold"/>
                <a:sym typeface="Montserrat Extra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10" name="Google Shape;210;p36"/>
          <p:cNvSpPr txBox="1">
            <a:spLocks noGrp="1"/>
          </p:cNvSpPr>
          <p:nvPr>
            <p:ph type="subTitle" idx="1"/>
          </p:nvPr>
        </p:nvSpPr>
        <p:spPr>
          <a:xfrm>
            <a:off x="658813" y="5140325"/>
            <a:ext cx="5290088" cy="757130"/>
          </a:xfrm>
          <a:prstGeom prst="rect">
            <a:avLst/>
          </a:prstGeom>
          <a:noFill/>
          <a:ln>
            <a:noFill/>
          </a:ln>
        </p:spPr>
        <p:txBody>
          <a:bodyPr spcFirstLastPara="1" wrap="square" lIns="91425" tIns="45700" rIns="91425" bIns="45700" anchor="t" anchorCtr="0">
            <a:spAutoFit/>
          </a:bodyPr>
          <a:lstStyle>
            <a:lvl1pPr marR="0" lvl="0" algn="l" rtl="0">
              <a:lnSpc>
                <a:spcPct val="90000"/>
              </a:lnSpc>
              <a:spcBef>
                <a:spcPts val="1000"/>
              </a:spcBef>
              <a:spcAft>
                <a:spcPts val="0"/>
              </a:spcAft>
              <a:buClr>
                <a:schemeClr val="lt2"/>
              </a:buClr>
              <a:buSzPts val="2400"/>
              <a:buFont typeface="Arial"/>
              <a:buNone/>
              <a:defRPr sz="2400" b="0" i="0" u="none" strike="noStrike" cap="none">
                <a:solidFill>
                  <a:schemeClr val="lt2"/>
                </a:solidFill>
                <a:latin typeface="Montserrat"/>
                <a:ea typeface="Montserrat"/>
                <a:cs typeface="Montserrat"/>
                <a:sym typeface="Montserrat"/>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Montserrat"/>
                <a:ea typeface="Montserrat"/>
                <a:cs typeface="Montserrat"/>
                <a:sym typeface="Montserrat"/>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Montserrat"/>
                <a:ea typeface="Montserrat"/>
                <a:cs typeface="Montserrat"/>
                <a:sym typeface="Montserrat"/>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Montserrat"/>
                <a:ea typeface="Montserrat"/>
                <a:cs typeface="Montserrat"/>
                <a:sym typeface="Montserrat"/>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Montserrat"/>
                <a:ea typeface="Montserrat"/>
                <a:cs typeface="Montserrat"/>
                <a:sym typeface="Montserrat"/>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Vert - Titre 7">
  <p:cSld name="Vert - Titre 7">
    <p:bg>
      <p:bgPr>
        <a:solidFill>
          <a:schemeClr val="dk1"/>
        </a:solidFill>
        <a:effectLst/>
      </p:bgPr>
    </p:bg>
    <p:spTree>
      <p:nvGrpSpPr>
        <p:cNvPr id="1" name="Shape 211"/>
        <p:cNvGrpSpPr/>
        <p:nvPr/>
      </p:nvGrpSpPr>
      <p:grpSpPr>
        <a:xfrm>
          <a:off x="0" y="0"/>
          <a:ext cx="0" cy="0"/>
          <a:chOff x="0" y="0"/>
          <a:chExt cx="0" cy="0"/>
        </a:xfrm>
      </p:grpSpPr>
      <p:sp>
        <p:nvSpPr>
          <p:cNvPr id="212" name="Google Shape;212;p37"/>
          <p:cNvSpPr/>
          <p:nvPr/>
        </p:nvSpPr>
        <p:spPr>
          <a:xfrm>
            <a:off x="7118730" y="1251141"/>
            <a:ext cx="4414458" cy="4937472"/>
          </a:xfrm>
          <a:custGeom>
            <a:avLst/>
            <a:gdLst/>
            <a:ahLst/>
            <a:cxnLst/>
            <a:rect l="l" t="t" r="r" b="b"/>
            <a:pathLst>
              <a:path w="4414458" h="4937472" extrusionOk="0">
                <a:moveTo>
                  <a:pt x="1815168" y="0"/>
                </a:moveTo>
                <a:lnTo>
                  <a:pt x="3284363" y="0"/>
                </a:lnTo>
                <a:lnTo>
                  <a:pt x="4414458" y="0"/>
                </a:lnTo>
                <a:lnTo>
                  <a:pt x="4414458" y="4937472"/>
                </a:lnTo>
                <a:lnTo>
                  <a:pt x="0" y="4937472"/>
                </a:lnTo>
                <a:lnTo>
                  <a:pt x="1815168" y="0"/>
                </a:lnTo>
                <a:close/>
              </a:path>
            </a:pathLst>
          </a:custGeom>
          <a:solidFill>
            <a:srgbClr val="000000">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3" name="Google Shape;213;p37"/>
          <p:cNvSpPr txBox="1">
            <a:spLocks noGrp="1"/>
          </p:cNvSpPr>
          <p:nvPr>
            <p:ph type="title"/>
          </p:nvPr>
        </p:nvSpPr>
        <p:spPr>
          <a:xfrm>
            <a:off x="658814" y="1773955"/>
            <a:ext cx="6223768" cy="1421928"/>
          </a:xfrm>
          <a:prstGeom prst="rect">
            <a:avLst/>
          </a:prstGeom>
          <a:noFill/>
          <a:ln>
            <a:noFill/>
          </a:ln>
        </p:spPr>
        <p:txBody>
          <a:bodyPr spcFirstLastPara="1" wrap="square" lIns="91425" tIns="45700" rIns="91425" bIns="45700" anchor="t" anchorCtr="0">
            <a:spAutoFit/>
          </a:bodyPr>
          <a:lstStyle>
            <a:lvl1pPr marR="0" lvl="0" algn="l" rtl="0">
              <a:lnSpc>
                <a:spcPct val="90000"/>
              </a:lnSpc>
              <a:spcBef>
                <a:spcPts val="0"/>
              </a:spcBef>
              <a:spcAft>
                <a:spcPts val="0"/>
              </a:spcAft>
              <a:buClr>
                <a:schemeClr val="accent4"/>
              </a:buClr>
              <a:buSzPts val="4800"/>
              <a:buFont typeface="Montserrat ExtraBold"/>
              <a:buNone/>
              <a:defRPr sz="4800" b="1" i="0" u="none" strike="noStrike" cap="none">
                <a:solidFill>
                  <a:schemeClr val="accent4"/>
                </a:solidFill>
                <a:latin typeface="Montserrat ExtraBold"/>
                <a:ea typeface="Montserrat ExtraBold"/>
                <a:cs typeface="Montserrat ExtraBold"/>
                <a:sym typeface="Montserrat Extra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14" name="Google Shape;214;p37"/>
          <p:cNvSpPr txBox="1">
            <a:spLocks noGrp="1"/>
          </p:cNvSpPr>
          <p:nvPr>
            <p:ph type="subTitle" idx="1"/>
          </p:nvPr>
        </p:nvSpPr>
        <p:spPr>
          <a:xfrm>
            <a:off x="658813" y="3853745"/>
            <a:ext cx="6223768" cy="1089529"/>
          </a:xfrm>
          <a:prstGeom prst="rect">
            <a:avLst/>
          </a:prstGeom>
          <a:noFill/>
          <a:ln>
            <a:noFill/>
          </a:ln>
        </p:spPr>
        <p:txBody>
          <a:bodyPr spcFirstLastPara="1" wrap="square" lIns="91425" tIns="45700" rIns="91425" bIns="45700" anchor="t" anchorCtr="0">
            <a:spAutoFit/>
          </a:bodyPr>
          <a:lstStyle>
            <a:lvl1pPr marR="0" lvl="0" algn="l" rtl="0">
              <a:lnSpc>
                <a:spcPct val="90000"/>
              </a:lnSpc>
              <a:spcBef>
                <a:spcPts val="1000"/>
              </a:spcBef>
              <a:spcAft>
                <a:spcPts val="0"/>
              </a:spcAft>
              <a:buClr>
                <a:schemeClr val="lt1"/>
              </a:buClr>
              <a:buSzPts val="3600"/>
              <a:buFont typeface="Arial"/>
              <a:buNone/>
              <a:defRPr sz="3600" b="0" i="0" u="none" strike="noStrike" cap="none">
                <a:solidFill>
                  <a:schemeClr val="lt1"/>
                </a:solidFill>
                <a:latin typeface="Montserrat"/>
                <a:ea typeface="Montserrat"/>
                <a:cs typeface="Montserrat"/>
                <a:sym typeface="Montserrat"/>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Montserrat"/>
                <a:ea typeface="Montserrat"/>
                <a:cs typeface="Montserrat"/>
                <a:sym typeface="Montserrat"/>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Montserrat"/>
                <a:ea typeface="Montserrat"/>
                <a:cs typeface="Montserrat"/>
                <a:sym typeface="Montserrat"/>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Montserrat"/>
                <a:ea typeface="Montserrat"/>
                <a:cs typeface="Montserrat"/>
                <a:sym typeface="Montserrat"/>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Montserrat"/>
                <a:ea typeface="Montserrat"/>
                <a:cs typeface="Montserrat"/>
                <a:sym typeface="Montserrat"/>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pic>
        <p:nvPicPr>
          <p:cNvPr id="215" name="Google Shape;215;p37" descr="Logo La Poste Immobilier"/>
          <p:cNvPicPr preferRelativeResize="0"/>
          <p:nvPr/>
        </p:nvPicPr>
        <p:blipFill rotWithShape="1">
          <a:blip r:embed="rId2">
            <a:alphaModFix/>
          </a:blip>
          <a:srcRect/>
          <a:stretch/>
        </p:blipFill>
        <p:spPr>
          <a:xfrm>
            <a:off x="620266" y="524426"/>
            <a:ext cx="2252525" cy="606287"/>
          </a:xfrm>
          <a:prstGeom prst="rect">
            <a:avLst/>
          </a:prstGeom>
          <a:noFill/>
          <a:ln>
            <a:noFill/>
          </a:ln>
        </p:spPr>
      </p:pic>
      <p:sp>
        <p:nvSpPr>
          <p:cNvPr id="216" name="Google Shape;216;p37"/>
          <p:cNvSpPr txBox="1">
            <a:spLocks noGrp="1"/>
          </p:cNvSpPr>
          <p:nvPr>
            <p:ph type="body" idx="2"/>
          </p:nvPr>
        </p:nvSpPr>
        <p:spPr>
          <a:xfrm>
            <a:off x="8312727" y="4466576"/>
            <a:ext cx="3220461" cy="2391424"/>
          </a:xfrm>
          <a:prstGeom prst="rect">
            <a:avLst/>
          </a:prstGeom>
          <a:noFill/>
          <a:ln>
            <a:noFill/>
          </a:ln>
        </p:spPr>
        <p:txBody>
          <a:bodyPr spcFirstLastPara="1" wrap="square" lIns="91425" tIns="45700" rIns="91425" bIns="45700" anchor="t" anchorCtr="0">
            <a:spAutoFit/>
          </a:bodyPr>
          <a:lstStyle>
            <a:lvl1pPr marL="457200" marR="0" lvl="0" indent="-228600" algn="ctr" rtl="0">
              <a:lnSpc>
                <a:spcPct val="90000"/>
              </a:lnSpc>
              <a:spcBef>
                <a:spcPts val="0"/>
              </a:spcBef>
              <a:spcAft>
                <a:spcPts val="0"/>
              </a:spcAft>
              <a:buClr>
                <a:schemeClr val="dk1"/>
              </a:buClr>
              <a:buSzPts val="16600"/>
              <a:buFont typeface="Arial"/>
              <a:buNone/>
              <a:defRPr sz="16600" b="1" i="0" u="none" strike="noStrike" cap="none">
                <a:solidFill>
                  <a:schemeClr val="dk1"/>
                </a:solidFill>
                <a:latin typeface="Montserrat ExtraBold"/>
                <a:ea typeface="Montserrat ExtraBold"/>
                <a:cs typeface="Montserrat ExtraBold"/>
                <a:sym typeface="Montserrat ExtraBold"/>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Vert - Contenus 1">
  <p:cSld name="Vert - Contenus 1">
    <p:spTree>
      <p:nvGrpSpPr>
        <p:cNvPr id="1" name="Shape 217"/>
        <p:cNvGrpSpPr/>
        <p:nvPr/>
      </p:nvGrpSpPr>
      <p:grpSpPr>
        <a:xfrm>
          <a:off x="0" y="0"/>
          <a:ext cx="0" cy="0"/>
          <a:chOff x="0" y="0"/>
          <a:chExt cx="0" cy="0"/>
        </a:xfrm>
      </p:grpSpPr>
      <p:sp>
        <p:nvSpPr>
          <p:cNvPr id="218" name="Google Shape;218;p38"/>
          <p:cNvSpPr txBox="1">
            <a:spLocks noGrp="1"/>
          </p:cNvSpPr>
          <p:nvPr>
            <p:ph type="title"/>
          </p:nvPr>
        </p:nvSpPr>
        <p:spPr>
          <a:xfrm>
            <a:off x="918392" y="443437"/>
            <a:ext cx="8865688" cy="8866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19" name="Google Shape;219;p38"/>
          <p:cNvSpPr txBox="1">
            <a:spLocks noGrp="1"/>
          </p:cNvSpPr>
          <p:nvPr>
            <p:ph type="body" idx="1"/>
          </p:nvPr>
        </p:nvSpPr>
        <p:spPr>
          <a:xfrm>
            <a:off x="918392" y="1421400"/>
            <a:ext cx="8865688" cy="646331"/>
          </a:xfrm>
          <a:prstGeom prst="rect">
            <a:avLst/>
          </a:prstGeom>
          <a:noFill/>
          <a:ln>
            <a:noFill/>
          </a:ln>
        </p:spPr>
        <p:txBody>
          <a:bodyPr spcFirstLastPara="1" wrap="square" lIns="91425" tIns="45700" rIns="91425" bIns="45700" anchor="t" anchorCtr="0">
            <a:spAutoFit/>
          </a:bodyPr>
          <a:lstStyle>
            <a:lvl1pPr marL="457200" marR="0" lvl="0" indent="-228600" algn="l" rtl="0">
              <a:lnSpc>
                <a:spcPct val="100000"/>
              </a:lnSpc>
              <a:spcBef>
                <a:spcPts val="0"/>
              </a:spcBef>
              <a:spcAft>
                <a:spcPts val="0"/>
              </a:spcAft>
              <a:buClr>
                <a:schemeClr val="accent4"/>
              </a:buClr>
              <a:buSzPts val="1800"/>
              <a:buFont typeface="Arial"/>
              <a:buNone/>
              <a:defRPr sz="1800" b="0" i="0" u="none" strike="noStrike" cap="none">
                <a:solidFill>
                  <a:schemeClr val="accent4"/>
                </a:solidFill>
                <a:latin typeface="Montserrat"/>
                <a:ea typeface="Montserrat"/>
                <a:cs typeface="Montserrat"/>
                <a:sym typeface="Montserrat"/>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20" name="Google Shape;220;p38" descr="Logo La Poste Immobilier"/>
          <p:cNvPicPr preferRelativeResize="0"/>
          <p:nvPr/>
        </p:nvPicPr>
        <p:blipFill rotWithShape="1">
          <a:blip r:embed="rId2">
            <a:alphaModFix/>
          </a:blip>
          <a:srcRect/>
          <a:stretch/>
        </p:blipFill>
        <p:spPr>
          <a:xfrm>
            <a:off x="9948318" y="384458"/>
            <a:ext cx="2026808" cy="545533"/>
          </a:xfrm>
          <a:prstGeom prst="rect">
            <a:avLst/>
          </a:prstGeom>
          <a:noFill/>
          <a:ln>
            <a:noFill/>
          </a:ln>
        </p:spPr>
      </p:pic>
      <p:sp>
        <p:nvSpPr>
          <p:cNvPr id="221" name="Google Shape;221;p38"/>
          <p:cNvSpPr/>
          <p:nvPr/>
        </p:nvSpPr>
        <p:spPr>
          <a:xfrm rot="5400000">
            <a:off x="0" y="459339"/>
            <a:ext cx="793389" cy="793389"/>
          </a:xfrm>
          <a:custGeom>
            <a:avLst/>
            <a:gdLst/>
            <a:ahLst/>
            <a:cxnLst/>
            <a:rect l="l" t="t" r="r" b="b"/>
            <a:pathLst>
              <a:path w="965200" h="965200" extrusionOk="0">
                <a:moveTo>
                  <a:pt x="0" y="965200"/>
                </a:moveTo>
                <a:lnTo>
                  <a:pt x="0" y="0"/>
                </a:lnTo>
                <a:lnTo>
                  <a:pt x="609601" y="1"/>
                </a:lnTo>
                <a:lnTo>
                  <a:pt x="609601" y="355599"/>
                </a:lnTo>
                <a:lnTo>
                  <a:pt x="965200" y="355599"/>
                </a:lnTo>
                <a:lnTo>
                  <a:pt x="965200" y="965200"/>
                </a:lnTo>
                <a:lnTo>
                  <a:pt x="609601" y="965200"/>
                </a:lnTo>
                <a:lnTo>
                  <a:pt x="609601" y="965200"/>
                </a:lnTo>
                <a:close/>
              </a:path>
            </a:pathLst>
          </a:cu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2" name="Google Shape;222;p38"/>
          <p:cNvSpPr txBox="1">
            <a:spLocks noGrp="1"/>
          </p:cNvSpPr>
          <p:nvPr>
            <p:ph type="body" idx="2"/>
          </p:nvPr>
        </p:nvSpPr>
        <p:spPr>
          <a:xfrm>
            <a:off x="918390" y="2380292"/>
            <a:ext cx="10614797" cy="3323987"/>
          </a:xfrm>
          <a:prstGeom prst="rect">
            <a:avLst/>
          </a:prstGeom>
          <a:noFill/>
          <a:ln>
            <a:noFill/>
          </a:ln>
        </p:spPr>
        <p:txBody>
          <a:bodyPr spcFirstLastPara="1" wrap="square" lIns="91425" tIns="45700" rIns="91425" bIns="45700" anchor="t" anchorCtr="0">
            <a:sp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Montserrat"/>
                <a:ea typeface="Montserrat"/>
                <a:cs typeface="Montserrat"/>
                <a:sym typeface="Montserrat"/>
              </a:defRPr>
            </a:lvl1pPr>
            <a:lvl2pPr marL="914400" marR="0" lvl="1" indent="-228600" algn="l" rtl="0">
              <a:lnSpc>
                <a:spcPct val="90000"/>
              </a:lnSpc>
              <a:spcBef>
                <a:spcPts val="600"/>
              </a:spcBef>
              <a:spcAft>
                <a:spcPts val="0"/>
              </a:spcAft>
              <a:buClr>
                <a:schemeClr val="dk1"/>
              </a:buClr>
              <a:buSzPts val="1200"/>
              <a:buFont typeface="Arial"/>
              <a:buNone/>
              <a:defRPr sz="1200" b="0" i="0" u="none" strike="noStrike" cap="none">
                <a:solidFill>
                  <a:schemeClr val="dk1"/>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chemeClr val="dk1"/>
              </a:buClr>
              <a:buSzPts val="1100"/>
              <a:buFont typeface="Arial"/>
              <a:buNone/>
              <a:defRPr sz="1100" b="0" i="0" u="none" strike="noStrike" cap="none">
                <a:solidFill>
                  <a:schemeClr val="dk1"/>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chemeClr val="dk1"/>
              </a:buClr>
              <a:buSzPts val="1050"/>
              <a:buFont typeface="Arial"/>
              <a:buNone/>
              <a:defRPr sz="1050" b="0" i="0" u="none" strike="noStrike" cap="none">
                <a:solidFill>
                  <a:schemeClr val="dk1"/>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chemeClr val="dk1"/>
              </a:buClr>
              <a:buSzPts val="1050"/>
              <a:buFont typeface="Arial"/>
              <a:buNone/>
              <a:defRPr sz="105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3" name="Google Shape;223;p38"/>
          <p:cNvSpPr txBox="1">
            <a:spLocks noGrp="1"/>
          </p:cNvSpPr>
          <p:nvPr>
            <p:ph type="body" idx="3"/>
          </p:nvPr>
        </p:nvSpPr>
        <p:spPr>
          <a:xfrm>
            <a:off x="0" y="502347"/>
            <a:ext cx="793389" cy="424732"/>
          </a:xfrm>
          <a:prstGeom prst="rect">
            <a:avLst/>
          </a:prstGeom>
          <a:noFill/>
          <a:ln>
            <a:noFill/>
          </a:ln>
        </p:spPr>
        <p:txBody>
          <a:bodyPr spcFirstLastPara="1" wrap="square" lIns="91425" tIns="45700" rIns="91425" bIns="45700" anchor="b" anchorCtr="0">
            <a:spAutoFit/>
          </a:bodyPr>
          <a:lstStyle>
            <a:lvl1pPr marL="457200" marR="0" lvl="0" indent="-228600" algn="r" rtl="0">
              <a:lnSpc>
                <a:spcPct val="90000"/>
              </a:lnSpc>
              <a:spcBef>
                <a:spcPts val="0"/>
              </a:spcBef>
              <a:spcAft>
                <a:spcPts val="0"/>
              </a:spcAft>
              <a:buClr>
                <a:schemeClr val="lt2"/>
              </a:buClr>
              <a:buSzPts val="2400"/>
              <a:buFont typeface="Arial"/>
              <a:buNone/>
              <a:defRPr sz="2400" b="1" i="0" u="none" strike="noStrike" cap="none">
                <a:solidFill>
                  <a:schemeClr val="lt2"/>
                </a:solidFill>
                <a:latin typeface="Montserrat ExtraBold"/>
                <a:ea typeface="Montserrat ExtraBold"/>
                <a:cs typeface="Montserrat ExtraBold"/>
                <a:sym typeface="Montserrat ExtraBold"/>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4" name="Google Shape;224;p38"/>
          <p:cNvSpPr txBox="1">
            <a:spLocks noGrp="1"/>
          </p:cNvSpPr>
          <p:nvPr>
            <p:ph type="dt" idx="10"/>
          </p:nvPr>
        </p:nvSpPr>
        <p:spPr>
          <a:xfrm>
            <a:off x="658813" y="6541940"/>
            <a:ext cx="747827" cy="215444"/>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5" name="Google Shape;225;p38"/>
          <p:cNvSpPr txBox="1">
            <a:spLocks noGrp="1"/>
          </p:cNvSpPr>
          <p:nvPr>
            <p:ph type="ftr" idx="11"/>
          </p:nvPr>
        </p:nvSpPr>
        <p:spPr>
          <a:xfrm>
            <a:off x="1510591" y="6541940"/>
            <a:ext cx="4442090" cy="215444"/>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6" name="Google Shape;226;p38"/>
          <p:cNvSpPr txBox="1">
            <a:spLocks noGrp="1"/>
          </p:cNvSpPr>
          <p:nvPr>
            <p:ph type="sldNum" idx="12"/>
          </p:nvPr>
        </p:nvSpPr>
        <p:spPr>
          <a:xfrm>
            <a:off x="11015990" y="6467100"/>
            <a:ext cx="85782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Vert - Contenus 2">
  <p:cSld name="Vert - Contenus 2">
    <p:spTree>
      <p:nvGrpSpPr>
        <p:cNvPr id="1" name="Shape 227"/>
        <p:cNvGrpSpPr/>
        <p:nvPr/>
      </p:nvGrpSpPr>
      <p:grpSpPr>
        <a:xfrm>
          <a:off x="0" y="0"/>
          <a:ext cx="0" cy="0"/>
          <a:chOff x="0" y="0"/>
          <a:chExt cx="0" cy="0"/>
        </a:xfrm>
      </p:grpSpPr>
      <p:sp>
        <p:nvSpPr>
          <p:cNvPr id="228" name="Google Shape;228;p39"/>
          <p:cNvSpPr txBox="1">
            <a:spLocks noGrp="1"/>
          </p:cNvSpPr>
          <p:nvPr>
            <p:ph type="title"/>
          </p:nvPr>
        </p:nvSpPr>
        <p:spPr>
          <a:xfrm>
            <a:off x="918392" y="443437"/>
            <a:ext cx="8865688" cy="8866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29" name="Google Shape;229;p39"/>
          <p:cNvSpPr txBox="1">
            <a:spLocks noGrp="1"/>
          </p:cNvSpPr>
          <p:nvPr>
            <p:ph type="body" idx="1"/>
          </p:nvPr>
        </p:nvSpPr>
        <p:spPr>
          <a:xfrm>
            <a:off x="918391" y="2475692"/>
            <a:ext cx="4962456" cy="461665"/>
          </a:xfrm>
          <a:prstGeom prst="rect">
            <a:avLst/>
          </a:prstGeom>
          <a:noFill/>
          <a:ln>
            <a:noFill/>
          </a:ln>
        </p:spPr>
        <p:txBody>
          <a:bodyPr spcFirstLastPara="1" wrap="square" lIns="91425" tIns="45700" rIns="91425" bIns="45700" anchor="t" anchorCtr="0">
            <a:spAutoFit/>
          </a:bodyPr>
          <a:lstStyle>
            <a:lvl1pPr marL="457200" marR="0" lvl="0" indent="-228600" algn="l" rtl="0">
              <a:lnSpc>
                <a:spcPct val="100000"/>
              </a:lnSpc>
              <a:spcBef>
                <a:spcPts val="0"/>
              </a:spcBef>
              <a:spcAft>
                <a:spcPts val="0"/>
              </a:spcAft>
              <a:buClr>
                <a:schemeClr val="accent4"/>
              </a:buClr>
              <a:buSzPts val="1200"/>
              <a:buFont typeface="Arial"/>
              <a:buNone/>
              <a:defRPr sz="1200" b="0" i="0" u="none" strike="noStrike" cap="none">
                <a:solidFill>
                  <a:schemeClr val="accent4"/>
                </a:solidFill>
                <a:latin typeface="Montserrat Medium"/>
                <a:ea typeface="Montserrat Medium"/>
                <a:cs typeface="Montserrat Medium"/>
                <a:sym typeface="Montserrat Medium"/>
              </a:defRPr>
            </a:lvl1pPr>
            <a:lvl2pPr marL="914400" marR="0" lvl="1"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chemeClr val="dk1"/>
              </a:buClr>
              <a:buSzPts val="1100"/>
              <a:buFont typeface="Arial"/>
              <a:buNone/>
              <a:defRPr sz="1100" b="0" i="0" u="none" strike="noStrike" cap="none">
                <a:solidFill>
                  <a:schemeClr val="dk1"/>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chemeClr val="dk1"/>
              </a:buClr>
              <a:buSzPts val="1050"/>
              <a:buFont typeface="Arial"/>
              <a:buNone/>
              <a:defRPr sz="1050" b="0" i="0" u="none" strike="noStrike" cap="none">
                <a:solidFill>
                  <a:schemeClr val="dk1"/>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chemeClr val="dk1"/>
              </a:buClr>
              <a:buSzPts val="1050"/>
              <a:buFont typeface="Arial"/>
              <a:buNone/>
              <a:defRPr sz="105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0" name="Google Shape;230;p39"/>
          <p:cNvSpPr txBox="1">
            <a:spLocks noGrp="1"/>
          </p:cNvSpPr>
          <p:nvPr>
            <p:ph type="body" idx="2"/>
          </p:nvPr>
        </p:nvSpPr>
        <p:spPr>
          <a:xfrm>
            <a:off x="918392" y="1421400"/>
            <a:ext cx="8865688" cy="646331"/>
          </a:xfrm>
          <a:prstGeom prst="rect">
            <a:avLst/>
          </a:prstGeom>
          <a:noFill/>
          <a:ln>
            <a:noFill/>
          </a:ln>
        </p:spPr>
        <p:txBody>
          <a:bodyPr spcFirstLastPara="1" wrap="square" lIns="91425" tIns="45700" rIns="91425" bIns="45700" anchor="t" anchorCtr="0">
            <a:spAutoFit/>
          </a:bodyPr>
          <a:lstStyle>
            <a:lvl1pPr marL="457200" marR="0" lvl="0" indent="-228600" algn="l" rtl="0">
              <a:lnSpc>
                <a:spcPct val="100000"/>
              </a:lnSpc>
              <a:spcBef>
                <a:spcPts val="0"/>
              </a:spcBef>
              <a:spcAft>
                <a:spcPts val="0"/>
              </a:spcAft>
              <a:buClr>
                <a:schemeClr val="accent4"/>
              </a:buClr>
              <a:buSzPts val="1800"/>
              <a:buFont typeface="Arial"/>
              <a:buNone/>
              <a:defRPr sz="1800" b="0" i="0" u="none" strike="noStrike" cap="none">
                <a:solidFill>
                  <a:schemeClr val="accent4"/>
                </a:solidFill>
                <a:latin typeface="Montserrat"/>
                <a:ea typeface="Montserrat"/>
                <a:cs typeface="Montserrat"/>
                <a:sym typeface="Montserrat"/>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31" name="Google Shape;231;p39" descr="Logo La Poste Immobilier"/>
          <p:cNvPicPr preferRelativeResize="0"/>
          <p:nvPr/>
        </p:nvPicPr>
        <p:blipFill rotWithShape="1">
          <a:blip r:embed="rId2">
            <a:alphaModFix/>
          </a:blip>
          <a:srcRect/>
          <a:stretch/>
        </p:blipFill>
        <p:spPr>
          <a:xfrm>
            <a:off x="9948318" y="384458"/>
            <a:ext cx="2026808" cy="545533"/>
          </a:xfrm>
          <a:prstGeom prst="rect">
            <a:avLst/>
          </a:prstGeom>
          <a:noFill/>
          <a:ln>
            <a:noFill/>
          </a:ln>
        </p:spPr>
      </p:pic>
      <p:sp>
        <p:nvSpPr>
          <p:cNvPr id="232" name="Google Shape;232;p39"/>
          <p:cNvSpPr/>
          <p:nvPr/>
        </p:nvSpPr>
        <p:spPr>
          <a:xfrm rot="5400000">
            <a:off x="0" y="459339"/>
            <a:ext cx="793389" cy="793389"/>
          </a:xfrm>
          <a:custGeom>
            <a:avLst/>
            <a:gdLst/>
            <a:ahLst/>
            <a:cxnLst/>
            <a:rect l="l" t="t" r="r" b="b"/>
            <a:pathLst>
              <a:path w="965200" h="965200" extrusionOk="0">
                <a:moveTo>
                  <a:pt x="0" y="965200"/>
                </a:moveTo>
                <a:lnTo>
                  <a:pt x="0" y="0"/>
                </a:lnTo>
                <a:lnTo>
                  <a:pt x="609601" y="1"/>
                </a:lnTo>
                <a:lnTo>
                  <a:pt x="609601" y="355599"/>
                </a:lnTo>
                <a:lnTo>
                  <a:pt x="965200" y="355599"/>
                </a:lnTo>
                <a:lnTo>
                  <a:pt x="965200" y="965200"/>
                </a:lnTo>
                <a:lnTo>
                  <a:pt x="609601" y="965200"/>
                </a:lnTo>
                <a:lnTo>
                  <a:pt x="609601" y="965200"/>
                </a:lnTo>
                <a:close/>
              </a:path>
            </a:pathLst>
          </a:cu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3" name="Google Shape;233;p39"/>
          <p:cNvSpPr txBox="1">
            <a:spLocks noGrp="1"/>
          </p:cNvSpPr>
          <p:nvPr>
            <p:ph type="body" idx="3"/>
          </p:nvPr>
        </p:nvSpPr>
        <p:spPr>
          <a:xfrm>
            <a:off x="918391" y="3049418"/>
            <a:ext cx="4962456" cy="2646878"/>
          </a:xfrm>
          <a:prstGeom prst="rect">
            <a:avLst/>
          </a:prstGeom>
          <a:noFill/>
          <a:ln>
            <a:noFill/>
          </a:ln>
        </p:spPr>
        <p:txBody>
          <a:bodyPr spcFirstLastPara="1" wrap="square" lIns="91425" tIns="45700" rIns="91425" bIns="45700" anchor="t" anchorCtr="0">
            <a:spAutoFit/>
          </a:bodyPr>
          <a:lstStyle>
            <a:lvl1pPr marL="457200" marR="0" lvl="0" indent="-22860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Montserrat"/>
                <a:ea typeface="Montserrat"/>
                <a:cs typeface="Montserrat"/>
                <a:sym typeface="Montserrat"/>
              </a:defRPr>
            </a:lvl1pPr>
            <a:lvl2pPr marL="914400" marR="0" lvl="1" indent="-228600" algn="l" rtl="0">
              <a:lnSpc>
                <a:spcPct val="90000"/>
              </a:lnSpc>
              <a:spcBef>
                <a:spcPts val="600"/>
              </a:spcBef>
              <a:spcAft>
                <a:spcPts val="0"/>
              </a:spcAft>
              <a:buClr>
                <a:schemeClr val="dk1"/>
              </a:buClr>
              <a:buSzPts val="1200"/>
              <a:buFont typeface="Arial"/>
              <a:buNone/>
              <a:defRPr sz="1200" b="0" i="0" u="none" strike="noStrike" cap="none">
                <a:solidFill>
                  <a:schemeClr val="dk1"/>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chemeClr val="dk1"/>
              </a:buClr>
              <a:buSzPts val="1100"/>
              <a:buFont typeface="Arial"/>
              <a:buNone/>
              <a:defRPr sz="1100" b="0" i="0" u="none" strike="noStrike" cap="none">
                <a:solidFill>
                  <a:schemeClr val="dk1"/>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chemeClr val="dk1"/>
              </a:buClr>
              <a:buSzPts val="1050"/>
              <a:buFont typeface="Arial"/>
              <a:buNone/>
              <a:defRPr sz="1050" b="0" i="0" u="none" strike="noStrike" cap="none">
                <a:solidFill>
                  <a:schemeClr val="dk1"/>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chemeClr val="dk1"/>
              </a:buClr>
              <a:buSzPts val="1050"/>
              <a:buFont typeface="Arial"/>
              <a:buNone/>
              <a:defRPr sz="105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4" name="Google Shape;234;p39"/>
          <p:cNvSpPr txBox="1">
            <a:spLocks noGrp="1"/>
          </p:cNvSpPr>
          <p:nvPr>
            <p:ph type="body" idx="4"/>
          </p:nvPr>
        </p:nvSpPr>
        <p:spPr>
          <a:xfrm>
            <a:off x="0" y="502347"/>
            <a:ext cx="793389" cy="424732"/>
          </a:xfrm>
          <a:prstGeom prst="rect">
            <a:avLst/>
          </a:prstGeom>
          <a:noFill/>
          <a:ln>
            <a:noFill/>
          </a:ln>
        </p:spPr>
        <p:txBody>
          <a:bodyPr spcFirstLastPara="1" wrap="square" lIns="91425" tIns="45700" rIns="91425" bIns="45700" anchor="b" anchorCtr="0">
            <a:spAutoFit/>
          </a:bodyPr>
          <a:lstStyle>
            <a:lvl1pPr marL="457200" marR="0" lvl="0" indent="-228600" algn="r" rtl="0">
              <a:lnSpc>
                <a:spcPct val="90000"/>
              </a:lnSpc>
              <a:spcBef>
                <a:spcPts val="0"/>
              </a:spcBef>
              <a:spcAft>
                <a:spcPts val="0"/>
              </a:spcAft>
              <a:buClr>
                <a:schemeClr val="lt2"/>
              </a:buClr>
              <a:buSzPts val="2400"/>
              <a:buFont typeface="Arial"/>
              <a:buNone/>
              <a:defRPr sz="2400" b="1" i="0" u="none" strike="noStrike" cap="none">
                <a:solidFill>
                  <a:schemeClr val="lt2"/>
                </a:solidFill>
                <a:latin typeface="Montserrat ExtraBold"/>
                <a:ea typeface="Montserrat ExtraBold"/>
                <a:cs typeface="Montserrat ExtraBold"/>
                <a:sym typeface="Montserrat ExtraBold"/>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5" name="Google Shape;235;p39"/>
          <p:cNvSpPr txBox="1">
            <a:spLocks noGrp="1"/>
          </p:cNvSpPr>
          <p:nvPr>
            <p:ph type="body" idx="5"/>
          </p:nvPr>
        </p:nvSpPr>
        <p:spPr>
          <a:xfrm>
            <a:off x="6311155" y="2475692"/>
            <a:ext cx="4962456" cy="461665"/>
          </a:xfrm>
          <a:prstGeom prst="rect">
            <a:avLst/>
          </a:prstGeom>
          <a:noFill/>
          <a:ln>
            <a:noFill/>
          </a:ln>
        </p:spPr>
        <p:txBody>
          <a:bodyPr spcFirstLastPara="1" wrap="square" lIns="91425" tIns="45700" rIns="91425" bIns="45700" anchor="t" anchorCtr="0">
            <a:spAutoFit/>
          </a:bodyPr>
          <a:lstStyle>
            <a:lvl1pPr marL="457200" marR="0" lvl="0" indent="-228600" algn="l" rtl="0">
              <a:lnSpc>
                <a:spcPct val="100000"/>
              </a:lnSpc>
              <a:spcBef>
                <a:spcPts val="0"/>
              </a:spcBef>
              <a:spcAft>
                <a:spcPts val="0"/>
              </a:spcAft>
              <a:buClr>
                <a:schemeClr val="accent4"/>
              </a:buClr>
              <a:buSzPts val="1200"/>
              <a:buFont typeface="Arial"/>
              <a:buNone/>
              <a:defRPr sz="1200" b="0" i="0" u="none" strike="noStrike" cap="none">
                <a:solidFill>
                  <a:schemeClr val="accent4"/>
                </a:solidFill>
                <a:latin typeface="Montserrat Medium"/>
                <a:ea typeface="Montserrat Medium"/>
                <a:cs typeface="Montserrat Medium"/>
                <a:sym typeface="Montserrat Medium"/>
              </a:defRPr>
            </a:lvl1pPr>
            <a:lvl2pPr marL="914400" marR="0" lvl="1"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chemeClr val="dk1"/>
              </a:buClr>
              <a:buSzPts val="1100"/>
              <a:buFont typeface="Arial"/>
              <a:buNone/>
              <a:defRPr sz="1100" b="0" i="0" u="none" strike="noStrike" cap="none">
                <a:solidFill>
                  <a:schemeClr val="dk1"/>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chemeClr val="dk1"/>
              </a:buClr>
              <a:buSzPts val="1050"/>
              <a:buFont typeface="Arial"/>
              <a:buNone/>
              <a:defRPr sz="1050" b="0" i="0" u="none" strike="noStrike" cap="none">
                <a:solidFill>
                  <a:schemeClr val="dk1"/>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chemeClr val="dk1"/>
              </a:buClr>
              <a:buSzPts val="1050"/>
              <a:buFont typeface="Arial"/>
              <a:buNone/>
              <a:defRPr sz="105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6" name="Google Shape;236;p39"/>
          <p:cNvSpPr txBox="1">
            <a:spLocks noGrp="1"/>
          </p:cNvSpPr>
          <p:nvPr>
            <p:ph type="body" idx="6"/>
          </p:nvPr>
        </p:nvSpPr>
        <p:spPr>
          <a:xfrm>
            <a:off x="6311155" y="3049418"/>
            <a:ext cx="4962456" cy="2646878"/>
          </a:xfrm>
          <a:prstGeom prst="rect">
            <a:avLst/>
          </a:prstGeom>
          <a:noFill/>
          <a:ln>
            <a:noFill/>
          </a:ln>
        </p:spPr>
        <p:txBody>
          <a:bodyPr spcFirstLastPara="1" wrap="square" lIns="91425" tIns="45700" rIns="91425" bIns="45700" anchor="t" anchorCtr="0">
            <a:spAutoFit/>
          </a:bodyPr>
          <a:lstStyle>
            <a:lvl1pPr marL="457200" marR="0" lvl="0" indent="-22860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Montserrat"/>
                <a:ea typeface="Montserrat"/>
                <a:cs typeface="Montserrat"/>
                <a:sym typeface="Montserrat"/>
              </a:defRPr>
            </a:lvl1pPr>
            <a:lvl2pPr marL="914400" marR="0" lvl="1" indent="-228600" algn="l" rtl="0">
              <a:lnSpc>
                <a:spcPct val="90000"/>
              </a:lnSpc>
              <a:spcBef>
                <a:spcPts val="600"/>
              </a:spcBef>
              <a:spcAft>
                <a:spcPts val="0"/>
              </a:spcAft>
              <a:buClr>
                <a:schemeClr val="dk1"/>
              </a:buClr>
              <a:buSzPts val="1200"/>
              <a:buFont typeface="Arial"/>
              <a:buNone/>
              <a:defRPr sz="1200" b="0" i="0" u="none" strike="noStrike" cap="none">
                <a:solidFill>
                  <a:schemeClr val="dk1"/>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chemeClr val="dk1"/>
              </a:buClr>
              <a:buSzPts val="1100"/>
              <a:buFont typeface="Arial"/>
              <a:buNone/>
              <a:defRPr sz="1100" b="0" i="0" u="none" strike="noStrike" cap="none">
                <a:solidFill>
                  <a:schemeClr val="dk1"/>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chemeClr val="dk1"/>
              </a:buClr>
              <a:buSzPts val="1050"/>
              <a:buFont typeface="Arial"/>
              <a:buNone/>
              <a:defRPr sz="1050" b="0" i="0" u="none" strike="noStrike" cap="none">
                <a:solidFill>
                  <a:schemeClr val="dk1"/>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chemeClr val="dk1"/>
              </a:buClr>
              <a:buSzPts val="1050"/>
              <a:buFont typeface="Arial"/>
              <a:buNone/>
              <a:defRPr sz="105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7" name="Google Shape;237;p39"/>
          <p:cNvSpPr txBox="1">
            <a:spLocks noGrp="1"/>
          </p:cNvSpPr>
          <p:nvPr>
            <p:ph type="dt" idx="10"/>
          </p:nvPr>
        </p:nvSpPr>
        <p:spPr>
          <a:xfrm>
            <a:off x="658813" y="6541940"/>
            <a:ext cx="747827" cy="215444"/>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8" name="Google Shape;238;p39"/>
          <p:cNvSpPr txBox="1">
            <a:spLocks noGrp="1"/>
          </p:cNvSpPr>
          <p:nvPr>
            <p:ph type="ftr" idx="11"/>
          </p:nvPr>
        </p:nvSpPr>
        <p:spPr>
          <a:xfrm>
            <a:off x="1510591" y="6541940"/>
            <a:ext cx="4442090" cy="215444"/>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9" name="Google Shape;239;p39"/>
          <p:cNvSpPr txBox="1">
            <a:spLocks noGrp="1"/>
          </p:cNvSpPr>
          <p:nvPr>
            <p:ph type="sldNum" idx="12"/>
          </p:nvPr>
        </p:nvSpPr>
        <p:spPr>
          <a:xfrm>
            <a:off x="11015990" y="6467100"/>
            <a:ext cx="85782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Vert - Contenus 3">
  <p:cSld name="Vert - Contenus 3">
    <p:spTree>
      <p:nvGrpSpPr>
        <p:cNvPr id="1" name="Shape 240"/>
        <p:cNvGrpSpPr/>
        <p:nvPr/>
      </p:nvGrpSpPr>
      <p:grpSpPr>
        <a:xfrm>
          <a:off x="0" y="0"/>
          <a:ext cx="0" cy="0"/>
          <a:chOff x="0" y="0"/>
          <a:chExt cx="0" cy="0"/>
        </a:xfrm>
      </p:grpSpPr>
      <p:sp>
        <p:nvSpPr>
          <p:cNvPr id="241" name="Google Shape;241;p40"/>
          <p:cNvSpPr txBox="1">
            <a:spLocks noGrp="1"/>
          </p:cNvSpPr>
          <p:nvPr>
            <p:ph type="title"/>
          </p:nvPr>
        </p:nvSpPr>
        <p:spPr>
          <a:xfrm>
            <a:off x="918392" y="443437"/>
            <a:ext cx="8865688" cy="8866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42" name="Google Shape;242;p40"/>
          <p:cNvSpPr txBox="1">
            <a:spLocks noGrp="1"/>
          </p:cNvSpPr>
          <p:nvPr>
            <p:ph type="body" idx="1"/>
          </p:nvPr>
        </p:nvSpPr>
        <p:spPr>
          <a:xfrm>
            <a:off x="918392" y="2475692"/>
            <a:ext cx="3011130" cy="415498"/>
          </a:xfrm>
          <a:prstGeom prst="rect">
            <a:avLst/>
          </a:prstGeom>
          <a:noFill/>
          <a:ln>
            <a:noFill/>
          </a:ln>
        </p:spPr>
        <p:txBody>
          <a:bodyPr spcFirstLastPara="1" wrap="square" lIns="91425" tIns="45700" rIns="91425" bIns="45700" anchor="t" anchorCtr="0">
            <a:spAutoFit/>
          </a:bodyPr>
          <a:lstStyle>
            <a:lvl1pPr marL="457200" marR="0" lvl="0" indent="-228600" algn="l" rtl="0">
              <a:lnSpc>
                <a:spcPct val="100000"/>
              </a:lnSpc>
              <a:spcBef>
                <a:spcPts val="0"/>
              </a:spcBef>
              <a:spcAft>
                <a:spcPts val="0"/>
              </a:spcAft>
              <a:buClr>
                <a:schemeClr val="accent4"/>
              </a:buClr>
              <a:buSzPts val="1050"/>
              <a:buFont typeface="Arial"/>
              <a:buNone/>
              <a:defRPr sz="1050" b="0" i="0" u="none" strike="noStrike" cap="none">
                <a:solidFill>
                  <a:schemeClr val="accent4"/>
                </a:solidFill>
                <a:latin typeface="Montserrat Medium"/>
                <a:ea typeface="Montserrat Medium"/>
                <a:cs typeface="Montserrat Medium"/>
                <a:sym typeface="Montserrat Medium"/>
              </a:defRPr>
            </a:lvl1pPr>
            <a:lvl2pPr marL="914400" marR="0" lvl="1"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chemeClr val="dk1"/>
              </a:buClr>
              <a:buSzPts val="1100"/>
              <a:buFont typeface="Arial"/>
              <a:buNone/>
              <a:defRPr sz="1100" b="0" i="0" u="none" strike="noStrike" cap="none">
                <a:solidFill>
                  <a:schemeClr val="dk1"/>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chemeClr val="dk1"/>
              </a:buClr>
              <a:buSzPts val="1050"/>
              <a:buFont typeface="Arial"/>
              <a:buNone/>
              <a:defRPr sz="1050" b="0" i="0" u="none" strike="noStrike" cap="none">
                <a:solidFill>
                  <a:schemeClr val="dk1"/>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chemeClr val="dk1"/>
              </a:buClr>
              <a:buSzPts val="1050"/>
              <a:buFont typeface="Arial"/>
              <a:buNone/>
              <a:defRPr sz="105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3" name="Google Shape;243;p40"/>
          <p:cNvSpPr txBox="1">
            <a:spLocks noGrp="1"/>
          </p:cNvSpPr>
          <p:nvPr>
            <p:ph type="body" idx="2"/>
          </p:nvPr>
        </p:nvSpPr>
        <p:spPr>
          <a:xfrm>
            <a:off x="918392" y="1421400"/>
            <a:ext cx="8865688" cy="646331"/>
          </a:xfrm>
          <a:prstGeom prst="rect">
            <a:avLst/>
          </a:prstGeom>
          <a:noFill/>
          <a:ln>
            <a:noFill/>
          </a:ln>
        </p:spPr>
        <p:txBody>
          <a:bodyPr spcFirstLastPara="1" wrap="square" lIns="91425" tIns="45700" rIns="91425" bIns="45700" anchor="t" anchorCtr="0">
            <a:spAutoFit/>
          </a:bodyPr>
          <a:lstStyle>
            <a:lvl1pPr marL="457200" marR="0" lvl="0" indent="-228600" algn="l" rtl="0">
              <a:lnSpc>
                <a:spcPct val="100000"/>
              </a:lnSpc>
              <a:spcBef>
                <a:spcPts val="0"/>
              </a:spcBef>
              <a:spcAft>
                <a:spcPts val="0"/>
              </a:spcAft>
              <a:buClr>
                <a:schemeClr val="accent4"/>
              </a:buClr>
              <a:buSzPts val="1800"/>
              <a:buFont typeface="Arial"/>
              <a:buNone/>
              <a:defRPr sz="1800" b="0" i="0" u="none" strike="noStrike" cap="none">
                <a:solidFill>
                  <a:schemeClr val="accent4"/>
                </a:solidFill>
                <a:latin typeface="Montserrat"/>
                <a:ea typeface="Montserrat"/>
                <a:cs typeface="Montserrat"/>
                <a:sym typeface="Montserrat"/>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44" name="Google Shape;244;p40" descr="Logo La Poste Immobilier"/>
          <p:cNvPicPr preferRelativeResize="0"/>
          <p:nvPr/>
        </p:nvPicPr>
        <p:blipFill rotWithShape="1">
          <a:blip r:embed="rId2">
            <a:alphaModFix/>
          </a:blip>
          <a:srcRect/>
          <a:stretch/>
        </p:blipFill>
        <p:spPr>
          <a:xfrm>
            <a:off x="9948318" y="384458"/>
            <a:ext cx="2026808" cy="545533"/>
          </a:xfrm>
          <a:prstGeom prst="rect">
            <a:avLst/>
          </a:prstGeom>
          <a:noFill/>
          <a:ln>
            <a:noFill/>
          </a:ln>
        </p:spPr>
      </p:pic>
      <p:sp>
        <p:nvSpPr>
          <p:cNvPr id="245" name="Google Shape;245;p40"/>
          <p:cNvSpPr/>
          <p:nvPr/>
        </p:nvSpPr>
        <p:spPr>
          <a:xfrm rot="5400000">
            <a:off x="0" y="459339"/>
            <a:ext cx="793389" cy="793389"/>
          </a:xfrm>
          <a:custGeom>
            <a:avLst/>
            <a:gdLst/>
            <a:ahLst/>
            <a:cxnLst/>
            <a:rect l="l" t="t" r="r" b="b"/>
            <a:pathLst>
              <a:path w="965200" h="965200" extrusionOk="0">
                <a:moveTo>
                  <a:pt x="0" y="965200"/>
                </a:moveTo>
                <a:lnTo>
                  <a:pt x="0" y="0"/>
                </a:lnTo>
                <a:lnTo>
                  <a:pt x="609601" y="1"/>
                </a:lnTo>
                <a:lnTo>
                  <a:pt x="609601" y="355599"/>
                </a:lnTo>
                <a:lnTo>
                  <a:pt x="965200" y="355599"/>
                </a:lnTo>
                <a:lnTo>
                  <a:pt x="965200" y="965200"/>
                </a:lnTo>
                <a:lnTo>
                  <a:pt x="609601" y="965200"/>
                </a:lnTo>
                <a:lnTo>
                  <a:pt x="609601" y="965200"/>
                </a:lnTo>
                <a:close/>
              </a:path>
            </a:pathLst>
          </a:cu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6" name="Google Shape;246;p40"/>
          <p:cNvSpPr txBox="1">
            <a:spLocks noGrp="1"/>
          </p:cNvSpPr>
          <p:nvPr>
            <p:ph type="body" idx="3"/>
          </p:nvPr>
        </p:nvSpPr>
        <p:spPr>
          <a:xfrm>
            <a:off x="918392" y="2968089"/>
            <a:ext cx="3011130" cy="3016210"/>
          </a:xfrm>
          <a:prstGeom prst="rect">
            <a:avLst/>
          </a:prstGeom>
          <a:noFill/>
          <a:ln>
            <a:noFill/>
          </a:ln>
        </p:spPr>
        <p:txBody>
          <a:bodyPr spcFirstLastPara="1" wrap="square" lIns="91425" tIns="45700" rIns="91425" bIns="45700" anchor="t" anchorCtr="0">
            <a:spAutoFit/>
          </a:bodyPr>
          <a:lstStyle>
            <a:lvl1pPr marL="457200" marR="0" lvl="0" indent="-228600" algn="l" rtl="0">
              <a:lnSpc>
                <a:spcPct val="100000"/>
              </a:lnSpc>
              <a:spcBef>
                <a:spcPts val="0"/>
              </a:spcBef>
              <a:spcAft>
                <a:spcPts val="0"/>
              </a:spcAft>
              <a:buClr>
                <a:schemeClr val="dk1"/>
              </a:buClr>
              <a:buSzPts val="1000"/>
              <a:buFont typeface="Arial"/>
              <a:buNone/>
              <a:defRPr sz="1000" b="0" i="0" u="none" strike="noStrike" cap="none">
                <a:solidFill>
                  <a:schemeClr val="dk1"/>
                </a:solidFill>
                <a:latin typeface="Montserrat"/>
                <a:ea typeface="Montserrat"/>
                <a:cs typeface="Montserrat"/>
                <a:sym typeface="Montserrat"/>
              </a:defRPr>
            </a:lvl1pPr>
            <a:lvl2pPr marL="914400" marR="0" lvl="1" indent="-228600" algn="l" rtl="0">
              <a:lnSpc>
                <a:spcPct val="90000"/>
              </a:lnSpc>
              <a:spcBef>
                <a:spcPts val="600"/>
              </a:spcBef>
              <a:spcAft>
                <a:spcPts val="0"/>
              </a:spcAft>
              <a:buClr>
                <a:schemeClr val="dk1"/>
              </a:buClr>
              <a:buSzPts val="1200"/>
              <a:buFont typeface="Arial"/>
              <a:buNone/>
              <a:defRPr sz="1200" b="0" i="0" u="none" strike="noStrike" cap="none">
                <a:solidFill>
                  <a:schemeClr val="dk1"/>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chemeClr val="dk1"/>
              </a:buClr>
              <a:buSzPts val="1100"/>
              <a:buFont typeface="Arial"/>
              <a:buNone/>
              <a:defRPr sz="1100" b="0" i="0" u="none" strike="noStrike" cap="none">
                <a:solidFill>
                  <a:schemeClr val="dk1"/>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chemeClr val="dk1"/>
              </a:buClr>
              <a:buSzPts val="1050"/>
              <a:buFont typeface="Arial"/>
              <a:buNone/>
              <a:defRPr sz="1050" b="0" i="0" u="none" strike="noStrike" cap="none">
                <a:solidFill>
                  <a:schemeClr val="dk1"/>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chemeClr val="dk1"/>
              </a:buClr>
              <a:buSzPts val="1050"/>
              <a:buFont typeface="Arial"/>
              <a:buNone/>
              <a:defRPr sz="105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7" name="Google Shape;247;p40"/>
          <p:cNvSpPr txBox="1">
            <a:spLocks noGrp="1"/>
          </p:cNvSpPr>
          <p:nvPr>
            <p:ph type="body" idx="4"/>
          </p:nvPr>
        </p:nvSpPr>
        <p:spPr>
          <a:xfrm>
            <a:off x="0" y="502347"/>
            <a:ext cx="793389" cy="424732"/>
          </a:xfrm>
          <a:prstGeom prst="rect">
            <a:avLst/>
          </a:prstGeom>
          <a:noFill/>
          <a:ln>
            <a:noFill/>
          </a:ln>
        </p:spPr>
        <p:txBody>
          <a:bodyPr spcFirstLastPara="1" wrap="square" lIns="91425" tIns="45700" rIns="91425" bIns="45700" anchor="b" anchorCtr="0">
            <a:spAutoFit/>
          </a:bodyPr>
          <a:lstStyle>
            <a:lvl1pPr marL="457200" marR="0" lvl="0" indent="-228600" algn="r" rtl="0">
              <a:lnSpc>
                <a:spcPct val="90000"/>
              </a:lnSpc>
              <a:spcBef>
                <a:spcPts val="0"/>
              </a:spcBef>
              <a:spcAft>
                <a:spcPts val="0"/>
              </a:spcAft>
              <a:buClr>
                <a:schemeClr val="lt2"/>
              </a:buClr>
              <a:buSzPts val="2400"/>
              <a:buFont typeface="Arial"/>
              <a:buNone/>
              <a:defRPr sz="2400" b="1" i="0" u="none" strike="noStrike" cap="none">
                <a:solidFill>
                  <a:schemeClr val="lt2"/>
                </a:solidFill>
                <a:latin typeface="Montserrat ExtraBold"/>
                <a:ea typeface="Montserrat ExtraBold"/>
                <a:cs typeface="Montserrat ExtraBold"/>
                <a:sym typeface="Montserrat ExtraBold"/>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8" name="Google Shape;248;p40"/>
          <p:cNvSpPr txBox="1">
            <a:spLocks noGrp="1"/>
          </p:cNvSpPr>
          <p:nvPr>
            <p:ph type="body" idx="5"/>
          </p:nvPr>
        </p:nvSpPr>
        <p:spPr>
          <a:xfrm>
            <a:off x="4724273" y="2475692"/>
            <a:ext cx="3011130" cy="415498"/>
          </a:xfrm>
          <a:prstGeom prst="rect">
            <a:avLst/>
          </a:prstGeom>
          <a:noFill/>
          <a:ln>
            <a:noFill/>
          </a:ln>
        </p:spPr>
        <p:txBody>
          <a:bodyPr spcFirstLastPara="1" wrap="square" lIns="91425" tIns="45700" rIns="91425" bIns="45700" anchor="t" anchorCtr="0">
            <a:spAutoFit/>
          </a:bodyPr>
          <a:lstStyle>
            <a:lvl1pPr marL="457200" marR="0" lvl="0" indent="-228600" algn="l" rtl="0">
              <a:lnSpc>
                <a:spcPct val="100000"/>
              </a:lnSpc>
              <a:spcBef>
                <a:spcPts val="0"/>
              </a:spcBef>
              <a:spcAft>
                <a:spcPts val="0"/>
              </a:spcAft>
              <a:buClr>
                <a:schemeClr val="accent4"/>
              </a:buClr>
              <a:buSzPts val="1050"/>
              <a:buFont typeface="Arial"/>
              <a:buNone/>
              <a:defRPr sz="1050" b="0" i="0" u="none" strike="noStrike" cap="none">
                <a:solidFill>
                  <a:schemeClr val="accent4"/>
                </a:solidFill>
                <a:latin typeface="Montserrat Medium"/>
                <a:ea typeface="Montserrat Medium"/>
                <a:cs typeface="Montserrat Medium"/>
                <a:sym typeface="Montserrat Medium"/>
              </a:defRPr>
            </a:lvl1pPr>
            <a:lvl2pPr marL="914400" marR="0" lvl="1"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chemeClr val="dk1"/>
              </a:buClr>
              <a:buSzPts val="1100"/>
              <a:buFont typeface="Arial"/>
              <a:buNone/>
              <a:defRPr sz="1100" b="0" i="0" u="none" strike="noStrike" cap="none">
                <a:solidFill>
                  <a:schemeClr val="dk1"/>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chemeClr val="dk1"/>
              </a:buClr>
              <a:buSzPts val="1050"/>
              <a:buFont typeface="Arial"/>
              <a:buNone/>
              <a:defRPr sz="1050" b="0" i="0" u="none" strike="noStrike" cap="none">
                <a:solidFill>
                  <a:schemeClr val="dk1"/>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chemeClr val="dk1"/>
              </a:buClr>
              <a:buSzPts val="1050"/>
              <a:buFont typeface="Arial"/>
              <a:buNone/>
              <a:defRPr sz="105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9" name="Google Shape;249;p40"/>
          <p:cNvSpPr txBox="1">
            <a:spLocks noGrp="1"/>
          </p:cNvSpPr>
          <p:nvPr>
            <p:ph type="body" idx="6"/>
          </p:nvPr>
        </p:nvSpPr>
        <p:spPr>
          <a:xfrm>
            <a:off x="4724273" y="2968089"/>
            <a:ext cx="3011130" cy="3016210"/>
          </a:xfrm>
          <a:prstGeom prst="rect">
            <a:avLst/>
          </a:prstGeom>
          <a:noFill/>
          <a:ln>
            <a:noFill/>
          </a:ln>
        </p:spPr>
        <p:txBody>
          <a:bodyPr spcFirstLastPara="1" wrap="square" lIns="91425" tIns="45700" rIns="91425" bIns="45700" anchor="t" anchorCtr="0">
            <a:spAutoFit/>
          </a:bodyPr>
          <a:lstStyle>
            <a:lvl1pPr marL="457200" marR="0" lvl="0" indent="-228600" algn="l" rtl="0">
              <a:lnSpc>
                <a:spcPct val="100000"/>
              </a:lnSpc>
              <a:spcBef>
                <a:spcPts val="0"/>
              </a:spcBef>
              <a:spcAft>
                <a:spcPts val="0"/>
              </a:spcAft>
              <a:buClr>
                <a:schemeClr val="dk1"/>
              </a:buClr>
              <a:buSzPts val="1000"/>
              <a:buFont typeface="Arial"/>
              <a:buNone/>
              <a:defRPr sz="1000" b="0" i="0" u="none" strike="noStrike" cap="none">
                <a:solidFill>
                  <a:schemeClr val="dk1"/>
                </a:solidFill>
                <a:latin typeface="Montserrat"/>
                <a:ea typeface="Montserrat"/>
                <a:cs typeface="Montserrat"/>
                <a:sym typeface="Montserrat"/>
              </a:defRPr>
            </a:lvl1pPr>
            <a:lvl2pPr marL="914400" marR="0" lvl="1" indent="-228600" algn="l" rtl="0">
              <a:lnSpc>
                <a:spcPct val="90000"/>
              </a:lnSpc>
              <a:spcBef>
                <a:spcPts val="600"/>
              </a:spcBef>
              <a:spcAft>
                <a:spcPts val="0"/>
              </a:spcAft>
              <a:buClr>
                <a:schemeClr val="dk1"/>
              </a:buClr>
              <a:buSzPts val="1200"/>
              <a:buFont typeface="Arial"/>
              <a:buNone/>
              <a:defRPr sz="1200" b="0" i="0" u="none" strike="noStrike" cap="none">
                <a:solidFill>
                  <a:schemeClr val="dk1"/>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chemeClr val="dk1"/>
              </a:buClr>
              <a:buSzPts val="1100"/>
              <a:buFont typeface="Arial"/>
              <a:buNone/>
              <a:defRPr sz="1100" b="0" i="0" u="none" strike="noStrike" cap="none">
                <a:solidFill>
                  <a:schemeClr val="dk1"/>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chemeClr val="dk1"/>
              </a:buClr>
              <a:buSzPts val="1050"/>
              <a:buFont typeface="Arial"/>
              <a:buNone/>
              <a:defRPr sz="1050" b="0" i="0" u="none" strike="noStrike" cap="none">
                <a:solidFill>
                  <a:schemeClr val="dk1"/>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chemeClr val="dk1"/>
              </a:buClr>
              <a:buSzPts val="1050"/>
              <a:buFont typeface="Arial"/>
              <a:buNone/>
              <a:defRPr sz="105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0" name="Google Shape;250;p40"/>
          <p:cNvSpPr txBox="1">
            <a:spLocks noGrp="1"/>
          </p:cNvSpPr>
          <p:nvPr>
            <p:ph type="body" idx="7"/>
          </p:nvPr>
        </p:nvSpPr>
        <p:spPr>
          <a:xfrm>
            <a:off x="8517798" y="2475692"/>
            <a:ext cx="3011130" cy="415498"/>
          </a:xfrm>
          <a:prstGeom prst="rect">
            <a:avLst/>
          </a:prstGeom>
          <a:noFill/>
          <a:ln>
            <a:noFill/>
          </a:ln>
        </p:spPr>
        <p:txBody>
          <a:bodyPr spcFirstLastPara="1" wrap="square" lIns="91425" tIns="45700" rIns="91425" bIns="45700" anchor="t" anchorCtr="0">
            <a:spAutoFit/>
          </a:bodyPr>
          <a:lstStyle>
            <a:lvl1pPr marL="457200" marR="0" lvl="0" indent="-228600" algn="l" rtl="0">
              <a:lnSpc>
                <a:spcPct val="100000"/>
              </a:lnSpc>
              <a:spcBef>
                <a:spcPts val="0"/>
              </a:spcBef>
              <a:spcAft>
                <a:spcPts val="0"/>
              </a:spcAft>
              <a:buClr>
                <a:schemeClr val="accent4"/>
              </a:buClr>
              <a:buSzPts val="1050"/>
              <a:buFont typeface="Arial"/>
              <a:buNone/>
              <a:defRPr sz="1050" b="0" i="0" u="none" strike="noStrike" cap="none">
                <a:solidFill>
                  <a:schemeClr val="accent4"/>
                </a:solidFill>
                <a:latin typeface="Montserrat Medium"/>
                <a:ea typeface="Montserrat Medium"/>
                <a:cs typeface="Montserrat Medium"/>
                <a:sym typeface="Montserrat Medium"/>
              </a:defRPr>
            </a:lvl1pPr>
            <a:lvl2pPr marL="914400" marR="0" lvl="1"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chemeClr val="dk1"/>
              </a:buClr>
              <a:buSzPts val="1100"/>
              <a:buFont typeface="Arial"/>
              <a:buNone/>
              <a:defRPr sz="1100" b="0" i="0" u="none" strike="noStrike" cap="none">
                <a:solidFill>
                  <a:schemeClr val="dk1"/>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chemeClr val="dk1"/>
              </a:buClr>
              <a:buSzPts val="1050"/>
              <a:buFont typeface="Arial"/>
              <a:buNone/>
              <a:defRPr sz="1050" b="0" i="0" u="none" strike="noStrike" cap="none">
                <a:solidFill>
                  <a:schemeClr val="dk1"/>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chemeClr val="dk1"/>
              </a:buClr>
              <a:buSzPts val="1050"/>
              <a:buFont typeface="Arial"/>
              <a:buNone/>
              <a:defRPr sz="105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1" name="Google Shape;251;p40"/>
          <p:cNvSpPr txBox="1">
            <a:spLocks noGrp="1"/>
          </p:cNvSpPr>
          <p:nvPr>
            <p:ph type="body" idx="8"/>
          </p:nvPr>
        </p:nvSpPr>
        <p:spPr>
          <a:xfrm>
            <a:off x="8517798" y="2968089"/>
            <a:ext cx="3011130" cy="3016210"/>
          </a:xfrm>
          <a:prstGeom prst="rect">
            <a:avLst/>
          </a:prstGeom>
          <a:noFill/>
          <a:ln>
            <a:noFill/>
          </a:ln>
        </p:spPr>
        <p:txBody>
          <a:bodyPr spcFirstLastPara="1" wrap="square" lIns="91425" tIns="45700" rIns="91425" bIns="45700" anchor="t" anchorCtr="0">
            <a:spAutoFit/>
          </a:bodyPr>
          <a:lstStyle>
            <a:lvl1pPr marL="457200" marR="0" lvl="0" indent="-228600" algn="l" rtl="0">
              <a:lnSpc>
                <a:spcPct val="100000"/>
              </a:lnSpc>
              <a:spcBef>
                <a:spcPts val="0"/>
              </a:spcBef>
              <a:spcAft>
                <a:spcPts val="0"/>
              </a:spcAft>
              <a:buClr>
                <a:schemeClr val="dk1"/>
              </a:buClr>
              <a:buSzPts val="1000"/>
              <a:buFont typeface="Arial"/>
              <a:buNone/>
              <a:defRPr sz="1000" b="0" i="0" u="none" strike="noStrike" cap="none">
                <a:solidFill>
                  <a:schemeClr val="dk1"/>
                </a:solidFill>
                <a:latin typeface="Montserrat"/>
                <a:ea typeface="Montserrat"/>
                <a:cs typeface="Montserrat"/>
                <a:sym typeface="Montserrat"/>
              </a:defRPr>
            </a:lvl1pPr>
            <a:lvl2pPr marL="914400" marR="0" lvl="1" indent="-228600" algn="l" rtl="0">
              <a:lnSpc>
                <a:spcPct val="90000"/>
              </a:lnSpc>
              <a:spcBef>
                <a:spcPts val="600"/>
              </a:spcBef>
              <a:spcAft>
                <a:spcPts val="0"/>
              </a:spcAft>
              <a:buClr>
                <a:schemeClr val="dk1"/>
              </a:buClr>
              <a:buSzPts val="1200"/>
              <a:buFont typeface="Arial"/>
              <a:buNone/>
              <a:defRPr sz="1200" b="0" i="0" u="none" strike="noStrike" cap="none">
                <a:solidFill>
                  <a:schemeClr val="dk1"/>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chemeClr val="dk1"/>
              </a:buClr>
              <a:buSzPts val="1100"/>
              <a:buFont typeface="Arial"/>
              <a:buNone/>
              <a:defRPr sz="1100" b="0" i="0" u="none" strike="noStrike" cap="none">
                <a:solidFill>
                  <a:schemeClr val="dk1"/>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chemeClr val="dk1"/>
              </a:buClr>
              <a:buSzPts val="1050"/>
              <a:buFont typeface="Arial"/>
              <a:buNone/>
              <a:defRPr sz="1050" b="0" i="0" u="none" strike="noStrike" cap="none">
                <a:solidFill>
                  <a:schemeClr val="dk1"/>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chemeClr val="dk1"/>
              </a:buClr>
              <a:buSzPts val="1050"/>
              <a:buFont typeface="Arial"/>
              <a:buNone/>
              <a:defRPr sz="105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2" name="Google Shape;252;p40"/>
          <p:cNvSpPr txBox="1">
            <a:spLocks noGrp="1"/>
          </p:cNvSpPr>
          <p:nvPr>
            <p:ph type="dt" idx="10"/>
          </p:nvPr>
        </p:nvSpPr>
        <p:spPr>
          <a:xfrm>
            <a:off x="658813" y="6541940"/>
            <a:ext cx="747827" cy="215444"/>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3" name="Google Shape;253;p40"/>
          <p:cNvSpPr txBox="1">
            <a:spLocks noGrp="1"/>
          </p:cNvSpPr>
          <p:nvPr>
            <p:ph type="ftr" idx="11"/>
          </p:nvPr>
        </p:nvSpPr>
        <p:spPr>
          <a:xfrm>
            <a:off x="1510591" y="6541940"/>
            <a:ext cx="4442090" cy="215444"/>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4" name="Google Shape;254;p40"/>
          <p:cNvSpPr txBox="1">
            <a:spLocks noGrp="1"/>
          </p:cNvSpPr>
          <p:nvPr>
            <p:ph type="sldNum" idx="12"/>
          </p:nvPr>
        </p:nvSpPr>
        <p:spPr>
          <a:xfrm>
            <a:off x="11015990" y="6467100"/>
            <a:ext cx="85782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Vert - Contenus 4">
  <p:cSld name="Vert - Contenus 4">
    <p:spTree>
      <p:nvGrpSpPr>
        <p:cNvPr id="1" name="Shape 255"/>
        <p:cNvGrpSpPr/>
        <p:nvPr/>
      </p:nvGrpSpPr>
      <p:grpSpPr>
        <a:xfrm>
          <a:off x="0" y="0"/>
          <a:ext cx="0" cy="0"/>
          <a:chOff x="0" y="0"/>
          <a:chExt cx="0" cy="0"/>
        </a:xfrm>
      </p:grpSpPr>
      <p:sp>
        <p:nvSpPr>
          <p:cNvPr id="256" name="Google Shape;256;p41"/>
          <p:cNvSpPr>
            <a:spLocks noGrp="1"/>
          </p:cNvSpPr>
          <p:nvPr>
            <p:ph type="pic" idx="2"/>
          </p:nvPr>
        </p:nvSpPr>
        <p:spPr>
          <a:xfrm>
            <a:off x="7996518" y="1421401"/>
            <a:ext cx="4195483" cy="4779375"/>
          </a:xfrm>
          <a:prstGeom prst="rect">
            <a:avLst/>
          </a:prstGeom>
          <a:solidFill>
            <a:srgbClr val="D8D8D8"/>
          </a:solidFill>
          <a:ln>
            <a:noFill/>
          </a:ln>
        </p:spPr>
      </p:sp>
      <p:sp>
        <p:nvSpPr>
          <p:cNvPr id="257" name="Google Shape;257;p41"/>
          <p:cNvSpPr txBox="1">
            <a:spLocks noGrp="1"/>
          </p:cNvSpPr>
          <p:nvPr>
            <p:ph type="title"/>
          </p:nvPr>
        </p:nvSpPr>
        <p:spPr>
          <a:xfrm>
            <a:off x="918392" y="443437"/>
            <a:ext cx="6773326" cy="8866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58" name="Google Shape;258;p41"/>
          <p:cNvSpPr txBox="1">
            <a:spLocks noGrp="1"/>
          </p:cNvSpPr>
          <p:nvPr>
            <p:ph type="body" idx="1"/>
          </p:nvPr>
        </p:nvSpPr>
        <p:spPr>
          <a:xfrm>
            <a:off x="918392" y="1421400"/>
            <a:ext cx="6773326" cy="646331"/>
          </a:xfrm>
          <a:prstGeom prst="rect">
            <a:avLst/>
          </a:prstGeom>
          <a:noFill/>
          <a:ln>
            <a:noFill/>
          </a:ln>
        </p:spPr>
        <p:txBody>
          <a:bodyPr spcFirstLastPara="1" wrap="square" lIns="91425" tIns="45700" rIns="91425" bIns="45700" anchor="t" anchorCtr="0">
            <a:spAutoFit/>
          </a:bodyPr>
          <a:lstStyle>
            <a:lvl1pPr marL="457200" marR="0" lvl="0" indent="-228600" algn="l" rtl="0">
              <a:lnSpc>
                <a:spcPct val="100000"/>
              </a:lnSpc>
              <a:spcBef>
                <a:spcPts val="0"/>
              </a:spcBef>
              <a:spcAft>
                <a:spcPts val="0"/>
              </a:spcAft>
              <a:buClr>
                <a:schemeClr val="accent4"/>
              </a:buClr>
              <a:buSzPts val="1800"/>
              <a:buFont typeface="Arial"/>
              <a:buNone/>
              <a:defRPr sz="1800" b="0" i="0" u="none" strike="noStrike" cap="none">
                <a:solidFill>
                  <a:schemeClr val="accent4"/>
                </a:solidFill>
                <a:latin typeface="Montserrat"/>
                <a:ea typeface="Montserrat"/>
                <a:cs typeface="Montserrat"/>
                <a:sym typeface="Montserrat"/>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59" name="Google Shape;259;p41" descr="Logo La Poste Immobilier"/>
          <p:cNvPicPr preferRelativeResize="0"/>
          <p:nvPr/>
        </p:nvPicPr>
        <p:blipFill rotWithShape="1">
          <a:blip r:embed="rId2">
            <a:alphaModFix/>
          </a:blip>
          <a:srcRect/>
          <a:stretch/>
        </p:blipFill>
        <p:spPr>
          <a:xfrm>
            <a:off x="9948318" y="384458"/>
            <a:ext cx="2026808" cy="545533"/>
          </a:xfrm>
          <a:prstGeom prst="rect">
            <a:avLst/>
          </a:prstGeom>
          <a:noFill/>
          <a:ln>
            <a:noFill/>
          </a:ln>
        </p:spPr>
      </p:pic>
      <p:sp>
        <p:nvSpPr>
          <p:cNvPr id="260" name="Google Shape;260;p41"/>
          <p:cNvSpPr/>
          <p:nvPr/>
        </p:nvSpPr>
        <p:spPr>
          <a:xfrm rot="5400000">
            <a:off x="0" y="459339"/>
            <a:ext cx="793389" cy="793389"/>
          </a:xfrm>
          <a:custGeom>
            <a:avLst/>
            <a:gdLst/>
            <a:ahLst/>
            <a:cxnLst/>
            <a:rect l="l" t="t" r="r" b="b"/>
            <a:pathLst>
              <a:path w="965200" h="965200" extrusionOk="0">
                <a:moveTo>
                  <a:pt x="0" y="965200"/>
                </a:moveTo>
                <a:lnTo>
                  <a:pt x="0" y="0"/>
                </a:lnTo>
                <a:lnTo>
                  <a:pt x="609601" y="1"/>
                </a:lnTo>
                <a:lnTo>
                  <a:pt x="609601" y="355599"/>
                </a:lnTo>
                <a:lnTo>
                  <a:pt x="965200" y="355599"/>
                </a:lnTo>
                <a:lnTo>
                  <a:pt x="965200" y="965200"/>
                </a:lnTo>
                <a:lnTo>
                  <a:pt x="609601" y="965200"/>
                </a:lnTo>
                <a:lnTo>
                  <a:pt x="609601" y="965200"/>
                </a:lnTo>
                <a:close/>
              </a:path>
            </a:pathLst>
          </a:cu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1" name="Google Shape;261;p41"/>
          <p:cNvSpPr txBox="1">
            <a:spLocks noGrp="1"/>
          </p:cNvSpPr>
          <p:nvPr>
            <p:ph type="body" idx="3"/>
          </p:nvPr>
        </p:nvSpPr>
        <p:spPr>
          <a:xfrm>
            <a:off x="0" y="502347"/>
            <a:ext cx="793389" cy="424732"/>
          </a:xfrm>
          <a:prstGeom prst="rect">
            <a:avLst/>
          </a:prstGeom>
          <a:noFill/>
          <a:ln>
            <a:noFill/>
          </a:ln>
        </p:spPr>
        <p:txBody>
          <a:bodyPr spcFirstLastPara="1" wrap="square" lIns="91425" tIns="45700" rIns="91425" bIns="45700" anchor="b" anchorCtr="0">
            <a:spAutoFit/>
          </a:bodyPr>
          <a:lstStyle>
            <a:lvl1pPr marL="457200" marR="0" lvl="0" indent="-228600" algn="r" rtl="0">
              <a:lnSpc>
                <a:spcPct val="90000"/>
              </a:lnSpc>
              <a:spcBef>
                <a:spcPts val="0"/>
              </a:spcBef>
              <a:spcAft>
                <a:spcPts val="0"/>
              </a:spcAft>
              <a:buClr>
                <a:schemeClr val="lt2"/>
              </a:buClr>
              <a:buSzPts val="2400"/>
              <a:buFont typeface="Arial"/>
              <a:buNone/>
              <a:defRPr sz="2400" b="1" i="0" u="none" strike="noStrike" cap="none">
                <a:solidFill>
                  <a:schemeClr val="lt2"/>
                </a:solidFill>
                <a:latin typeface="Montserrat ExtraBold"/>
                <a:ea typeface="Montserrat ExtraBold"/>
                <a:cs typeface="Montserrat ExtraBold"/>
                <a:sym typeface="Montserrat ExtraBold"/>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2" name="Google Shape;262;p41"/>
          <p:cNvSpPr txBox="1">
            <a:spLocks noGrp="1"/>
          </p:cNvSpPr>
          <p:nvPr>
            <p:ph type="dt" idx="10"/>
          </p:nvPr>
        </p:nvSpPr>
        <p:spPr>
          <a:xfrm>
            <a:off x="658813" y="6541940"/>
            <a:ext cx="747827" cy="215444"/>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3" name="Google Shape;263;p41"/>
          <p:cNvSpPr txBox="1">
            <a:spLocks noGrp="1"/>
          </p:cNvSpPr>
          <p:nvPr>
            <p:ph type="ftr" idx="11"/>
          </p:nvPr>
        </p:nvSpPr>
        <p:spPr>
          <a:xfrm>
            <a:off x="1510591" y="6541940"/>
            <a:ext cx="4442090" cy="215444"/>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4" name="Google Shape;264;p41"/>
          <p:cNvSpPr txBox="1">
            <a:spLocks noGrp="1"/>
          </p:cNvSpPr>
          <p:nvPr>
            <p:ph type="sldNum" idx="12"/>
          </p:nvPr>
        </p:nvSpPr>
        <p:spPr>
          <a:xfrm>
            <a:off x="11015990" y="6467100"/>
            <a:ext cx="85782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
        <p:nvSpPr>
          <p:cNvPr id="265" name="Google Shape;265;p41"/>
          <p:cNvSpPr>
            <a:spLocks noGrp="1"/>
          </p:cNvSpPr>
          <p:nvPr>
            <p:ph type="pic" idx="4"/>
          </p:nvPr>
        </p:nvSpPr>
        <p:spPr>
          <a:xfrm>
            <a:off x="4491317" y="2370432"/>
            <a:ext cx="3200399" cy="3819578"/>
          </a:xfrm>
          <a:prstGeom prst="rect">
            <a:avLst/>
          </a:prstGeom>
          <a:solidFill>
            <a:srgbClr val="D8D8D8"/>
          </a:solidFill>
          <a:ln>
            <a:noFill/>
          </a:ln>
        </p:spPr>
      </p:sp>
      <p:sp>
        <p:nvSpPr>
          <p:cNvPr id="266" name="Google Shape;266;p41"/>
          <p:cNvSpPr>
            <a:spLocks noGrp="1"/>
          </p:cNvSpPr>
          <p:nvPr>
            <p:ph type="pic" idx="5"/>
          </p:nvPr>
        </p:nvSpPr>
        <p:spPr>
          <a:xfrm>
            <a:off x="7996516" y="1427642"/>
            <a:ext cx="1951802" cy="1952873"/>
          </a:xfrm>
          <a:prstGeom prst="rect">
            <a:avLst/>
          </a:prstGeom>
          <a:solidFill>
            <a:srgbClr val="D8D8D8"/>
          </a:solidFill>
          <a:ln>
            <a:noFill/>
          </a:ln>
        </p:spPr>
      </p:sp>
      <p:sp>
        <p:nvSpPr>
          <p:cNvPr id="267" name="Google Shape;267;p41"/>
          <p:cNvSpPr txBox="1">
            <a:spLocks noGrp="1"/>
          </p:cNvSpPr>
          <p:nvPr>
            <p:ph type="body" idx="6"/>
          </p:nvPr>
        </p:nvSpPr>
        <p:spPr>
          <a:xfrm>
            <a:off x="7440237" y="5930018"/>
            <a:ext cx="270757" cy="270757"/>
          </a:xfrm>
          <a:prstGeom prst="rect">
            <a:avLst/>
          </a:prstGeom>
          <a:solidFill>
            <a:schemeClr val="dk1"/>
          </a:solid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2"/>
              </a:buClr>
              <a:buSzPts val="1000"/>
              <a:buFont typeface="Arial"/>
              <a:buNone/>
              <a:defRPr sz="1000" b="1" i="0" u="none" strike="noStrike" cap="none">
                <a:solidFill>
                  <a:schemeClr val="lt2"/>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8" name="Google Shape;268;p41"/>
          <p:cNvSpPr txBox="1">
            <a:spLocks noGrp="1"/>
          </p:cNvSpPr>
          <p:nvPr>
            <p:ph type="body" idx="7"/>
          </p:nvPr>
        </p:nvSpPr>
        <p:spPr>
          <a:xfrm>
            <a:off x="9694856" y="3107542"/>
            <a:ext cx="270757" cy="270757"/>
          </a:xfrm>
          <a:prstGeom prst="rect">
            <a:avLst/>
          </a:prstGeom>
          <a:solidFill>
            <a:schemeClr val="dk1"/>
          </a:solid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2"/>
              </a:buClr>
              <a:buSzPts val="1000"/>
              <a:buFont typeface="Arial"/>
              <a:buNone/>
              <a:defRPr sz="1000" b="1" i="0" u="none" strike="noStrike" cap="none">
                <a:solidFill>
                  <a:schemeClr val="lt2"/>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9" name="Google Shape;269;p41"/>
          <p:cNvSpPr txBox="1">
            <a:spLocks noGrp="1"/>
          </p:cNvSpPr>
          <p:nvPr>
            <p:ph type="body" idx="8"/>
          </p:nvPr>
        </p:nvSpPr>
        <p:spPr>
          <a:xfrm>
            <a:off x="11921244" y="5930019"/>
            <a:ext cx="270757" cy="270757"/>
          </a:xfrm>
          <a:prstGeom prst="rect">
            <a:avLst/>
          </a:prstGeom>
          <a:solidFill>
            <a:schemeClr val="dk1"/>
          </a:solid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2"/>
              </a:buClr>
              <a:buSzPts val="1000"/>
              <a:buFont typeface="Arial"/>
              <a:buNone/>
              <a:defRPr sz="1000" b="1" i="0" u="none" strike="noStrike" cap="none">
                <a:solidFill>
                  <a:schemeClr val="lt2"/>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0" name="Google Shape;270;p41"/>
          <p:cNvSpPr txBox="1">
            <a:spLocks noGrp="1"/>
          </p:cNvSpPr>
          <p:nvPr>
            <p:ph type="body" idx="9"/>
          </p:nvPr>
        </p:nvSpPr>
        <p:spPr>
          <a:xfrm>
            <a:off x="1063910" y="5276513"/>
            <a:ext cx="3011130" cy="253916"/>
          </a:xfrm>
          <a:prstGeom prst="rect">
            <a:avLst/>
          </a:prstGeom>
          <a:noFill/>
          <a:ln>
            <a:noFill/>
          </a:ln>
        </p:spPr>
        <p:txBody>
          <a:bodyPr spcFirstLastPara="1" wrap="square" lIns="91425" tIns="45700" rIns="91425" bIns="45700" anchor="t" anchorCtr="0">
            <a:spAutoFit/>
          </a:bodyPr>
          <a:lstStyle>
            <a:lvl1pPr marL="457200" marR="0" lvl="0" indent="-228600" algn="l" rtl="0">
              <a:lnSpc>
                <a:spcPct val="100000"/>
              </a:lnSpc>
              <a:spcBef>
                <a:spcPts val="0"/>
              </a:spcBef>
              <a:spcAft>
                <a:spcPts val="0"/>
              </a:spcAft>
              <a:buClr>
                <a:schemeClr val="dk1"/>
              </a:buClr>
              <a:buSzPts val="1050"/>
              <a:buFont typeface="Arial"/>
              <a:buNone/>
              <a:defRPr sz="1050" b="0" i="0" u="none" strike="noStrike" cap="none">
                <a:solidFill>
                  <a:schemeClr val="dk1"/>
                </a:solidFill>
                <a:latin typeface="Montserrat Medium"/>
                <a:ea typeface="Montserrat Medium"/>
                <a:cs typeface="Montserrat Medium"/>
                <a:sym typeface="Montserrat Medium"/>
              </a:defRPr>
            </a:lvl1pPr>
            <a:lvl2pPr marL="914400" marR="0" lvl="1"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chemeClr val="dk1"/>
              </a:buClr>
              <a:buSzPts val="1100"/>
              <a:buFont typeface="Arial"/>
              <a:buNone/>
              <a:defRPr sz="1100" b="0" i="0" u="none" strike="noStrike" cap="none">
                <a:solidFill>
                  <a:schemeClr val="dk1"/>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chemeClr val="dk1"/>
              </a:buClr>
              <a:buSzPts val="1050"/>
              <a:buFont typeface="Arial"/>
              <a:buNone/>
              <a:defRPr sz="1050" b="0" i="0" u="none" strike="noStrike" cap="none">
                <a:solidFill>
                  <a:schemeClr val="dk1"/>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chemeClr val="dk1"/>
              </a:buClr>
              <a:buSzPts val="1050"/>
              <a:buFont typeface="Arial"/>
              <a:buNone/>
              <a:defRPr sz="105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1" name="Google Shape;271;p41"/>
          <p:cNvSpPr txBox="1">
            <a:spLocks noGrp="1"/>
          </p:cNvSpPr>
          <p:nvPr>
            <p:ph type="body" idx="13"/>
          </p:nvPr>
        </p:nvSpPr>
        <p:spPr>
          <a:xfrm>
            <a:off x="664199" y="5268093"/>
            <a:ext cx="270757" cy="270757"/>
          </a:xfrm>
          <a:prstGeom prst="rect">
            <a:avLst/>
          </a:prstGeom>
          <a:solidFill>
            <a:schemeClr val="dk1"/>
          </a:solid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2"/>
              </a:buClr>
              <a:buSzPts val="1000"/>
              <a:buFont typeface="Arial"/>
              <a:buNone/>
              <a:defRPr sz="1000" b="1" i="0" u="none" strike="noStrike" cap="none">
                <a:solidFill>
                  <a:schemeClr val="lt2"/>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2" name="Google Shape;272;p41"/>
          <p:cNvSpPr txBox="1">
            <a:spLocks noGrp="1"/>
          </p:cNvSpPr>
          <p:nvPr>
            <p:ph type="body" idx="14"/>
          </p:nvPr>
        </p:nvSpPr>
        <p:spPr>
          <a:xfrm>
            <a:off x="1070734" y="5608608"/>
            <a:ext cx="3011130" cy="253916"/>
          </a:xfrm>
          <a:prstGeom prst="rect">
            <a:avLst/>
          </a:prstGeom>
          <a:noFill/>
          <a:ln>
            <a:noFill/>
          </a:ln>
        </p:spPr>
        <p:txBody>
          <a:bodyPr spcFirstLastPara="1" wrap="square" lIns="91425" tIns="45700" rIns="91425" bIns="45700" anchor="t" anchorCtr="0">
            <a:spAutoFit/>
          </a:bodyPr>
          <a:lstStyle>
            <a:lvl1pPr marL="457200" marR="0" lvl="0" indent="-228600" algn="l" rtl="0">
              <a:lnSpc>
                <a:spcPct val="100000"/>
              </a:lnSpc>
              <a:spcBef>
                <a:spcPts val="0"/>
              </a:spcBef>
              <a:spcAft>
                <a:spcPts val="0"/>
              </a:spcAft>
              <a:buClr>
                <a:schemeClr val="dk1"/>
              </a:buClr>
              <a:buSzPts val="1050"/>
              <a:buFont typeface="Arial"/>
              <a:buNone/>
              <a:defRPr sz="1050" b="0" i="0" u="none" strike="noStrike" cap="none">
                <a:solidFill>
                  <a:schemeClr val="dk1"/>
                </a:solidFill>
                <a:latin typeface="Montserrat Medium"/>
                <a:ea typeface="Montserrat Medium"/>
                <a:cs typeface="Montserrat Medium"/>
                <a:sym typeface="Montserrat Medium"/>
              </a:defRPr>
            </a:lvl1pPr>
            <a:lvl2pPr marL="914400" marR="0" lvl="1"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chemeClr val="dk1"/>
              </a:buClr>
              <a:buSzPts val="1100"/>
              <a:buFont typeface="Arial"/>
              <a:buNone/>
              <a:defRPr sz="1100" b="0" i="0" u="none" strike="noStrike" cap="none">
                <a:solidFill>
                  <a:schemeClr val="dk1"/>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chemeClr val="dk1"/>
              </a:buClr>
              <a:buSzPts val="1050"/>
              <a:buFont typeface="Arial"/>
              <a:buNone/>
              <a:defRPr sz="1050" b="0" i="0" u="none" strike="noStrike" cap="none">
                <a:solidFill>
                  <a:schemeClr val="dk1"/>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chemeClr val="dk1"/>
              </a:buClr>
              <a:buSzPts val="1050"/>
              <a:buFont typeface="Arial"/>
              <a:buNone/>
              <a:defRPr sz="105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3" name="Google Shape;273;p41"/>
          <p:cNvSpPr txBox="1">
            <a:spLocks noGrp="1"/>
          </p:cNvSpPr>
          <p:nvPr>
            <p:ph type="body" idx="15"/>
          </p:nvPr>
        </p:nvSpPr>
        <p:spPr>
          <a:xfrm>
            <a:off x="664199" y="5600188"/>
            <a:ext cx="270757" cy="270757"/>
          </a:xfrm>
          <a:prstGeom prst="rect">
            <a:avLst/>
          </a:prstGeom>
          <a:solidFill>
            <a:schemeClr val="dk1"/>
          </a:solid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2"/>
              </a:buClr>
              <a:buSzPts val="1000"/>
              <a:buFont typeface="Arial"/>
              <a:buNone/>
              <a:defRPr sz="1000" b="1" i="0" u="none" strike="noStrike" cap="none">
                <a:solidFill>
                  <a:schemeClr val="lt2"/>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4" name="Google Shape;274;p41"/>
          <p:cNvSpPr txBox="1">
            <a:spLocks noGrp="1"/>
          </p:cNvSpPr>
          <p:nvPr>
            <p:ph type="body" idx="16"/>
          </p:nvPr>
        </p:nvSpPr>
        <p:spPr>
          <a:xfrm>
            <a:off x="1063910" y="5940704"/>
            <a:ext cx="3011130" cy="253916"/>
          </a:xfrm>
          <a:prstGeom prst="rect">
            <a:avLst/>
          </a:prstGeom>
          <a:noFill/>
          <a:ln>
            <a:noFill/>
          </a:ln>
        </p:spPr>
        <p:txBody>
          <a:bodyPr spcFirstLastPara="1" wrap="square" lIns="91425" tIns="45700" rIns="91425" bIns="45700" anchor="t" anchorCtr="0">
            <a:spAutoFit/>
          </a:bodyPr>
          <a:lstStyle>
            <a:lvl1pPr marL="457200" marR="0" lvl="0" indent="-228600" algn="l" rtl="0">
              <a:lnSpc>
                <a:spcPct val="100000"/>
              </a:lnSpc>
              <a:spcBef>
                <a:spcPts val="0"/>
              </a:spcBef>
              <a:spcAft>
                <a:spcPts val="0"/>
              </a:spcAft>
              <a:buClr>
                <a:schemeClr val="dk1"/>
              </a:buClr>
              <a:buSzPts val="1050"/>
              <a:buFont typeface="Arial"/>
              <a:buNone/>
              <a:defRPr sz="1050" b="0" i="0" u="none" strike="noStrike" cap="none">
                <a:solidFill>
                  <a:schemeClr val="dk1"/>
                </a:solidFill>
                <a:latin typeface="Montserrat Medium"/>
                <a:ea typeface="Montserrat Medium"/>
                <a:cs typeface="Montserrat Medium"/>
                <a:sym typeface="Montserrat Medium"/>
              </a:defRPr>
            </a:lvl1pPr>
            <a:lvl2pPr marL="914400" marR="0" lvl="1"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chemeClr val="dk1"/>
              </a:buClr>
              <a:buSzPts val="1100"/>
              <a:buFont typeface="Arial"/>
              <a:buNone/>
              <a:defRPr sz="1100" b="0" i="0" u="none" strike="noStrike" cap="none">
                <a:solidFill>
                  <a:schemeClr val="dk1"/>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chemeClr val="dk1"/>
              </a:buClr>
              <a:buSzPts val="1050"/>
              <a:buFont typeface="Arial"/>
              <a:buNone/>
              <a:defRPr sz="1050" b="0" i="0" u="none" strike="noStrike" cap="none">
                <a:solidFill>
                  <a:schemeClr val="dk1"/>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chemeClr val="dk1"/>
              </a:buClr>
              <a:buSzPts val="1050"/>
              <a:buFont typeface="Arial"/>
              <a:buNone/>
              <a:defRPr sz="105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5" name="Google Shape;275;p41"/>
          <p:cNvSpPr txBox="1">
            <a:spLocks noGrp="1"/>
          </p:cNvSpPr>
          <p:nvPr>
            <p:ph type="body" idx="17"/>
          </p:nvPr>
        </p:nvSpPr>
        <p:spPr>
          <a:xfrm>
            <a:off x="664199" y="5932284"/>
            <a:ext cx="270757" cy="270757"/>
          </a:xfrm>
          <a:prstGeom prst="rect">
            <a:avLst/>
          </a:prstGeom>
          <a:solidFill>
            <a:schemeClr val="dk1"/>
          </a:solid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2"/>
              </a:buClr>
              <a:buSzPts val="1000"/>
              <a:buFont typeface="Arial"/>
              <a:buNone/>
              <a:defRPr sz="1000" b="1" i="0" u="none" strike="noStrike" cap="none">
                <a:solidFill>
                  <a:schemeClr val="lt2"/>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6" name="Google Shape;276;p41"/>
          <p:cNvSpPr txBox="1">
            <a:spLocks noGrp="1"/>
          </p:cNvSpPr>
          <p:nvPr>
            <p:ph type="body" idx="18"/>
          </p:nvPr>
        </p:nvSpPr>
        <p:spPr>
          <a:xfrm>
            <a:off x="671538" y="2712739"/>
            <a:ext cx="3403501" cy="415498"/>
          </a:xfrm>
          <a:prstGeom prst="rect">
            <a:avLst/>
          </a:prstGeom>
          <a:noFill/>
          <a:ln>
            <a:noFill/>
          </a:ln>
        </p:spPr>
        <p:txBody>
          <a:bodyPr spcFirstLastPara="1" wrap="square" lIns="91425" tIns="45700" rIns="91425" bIns="45700" anchor="t" anchorCtr="0">
            <a:spAutoFit/>
          </a:bodyPr>
          <a:lstStyle>
            <a:lvl1pPr marL="457200" marR="0" lvl="0" indent="-228600" algn="l" rtl="0">
              <a:lnSpc>
                <a:spcPct val="100000"/>
              </a:lnSpc>
              <a:spcBef>
                <a:spcPts val="0"/>
              </a:spcBef>
              <a:spcAft>
                <a:spcPts val="0"/>
              </a:spcAft>
              <a:buClr>
                <a:schemeClr val="accent4"/>
              </a:buClr>
              <a:buSzPts val="1050"/>
              <a:buFont typeface="Arial"/>
              <a:buNone/>
              <a:defRPr sz="1050" b="0" i="0" u="none" strike="noStrike" cap="none">
                <a:solidFill>
                  <a:schemeClr val="accent4"/>
                </a:solidFill>
                <a:latin typeface="Montserrat Medium"/>
                <a:ea typeface="Montserrat Medium"/>
                <a:cs typeface="Montserrat Medium"/>
                <a:sym typeface="Montserrat Medium"/>
              </a:defRPr>
            </a:lvl1pPr>
            <a:lvl2pPr marL="914400" marR="0" lvl="1"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chemeClr val="dk1"/>
              </a:buClr>
              <a:buSzPts val="1100"/>
              <a:buFont typeface="Arial"/>
              <a:buNone/>
              <a:defRPr sz="1100" b="0" i="0" u="none" strike="noStrike" cap="none">
                <a:solidFill>
                  <a:schemeClr val="dk1"/>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chemeClr val="dk1"/>
              </a:buClr>
              <a:buSzPts val="1050"/>
              <a:buFont typeface="Arial"/>
              <a:buNone/>
              <a:defRPr sz="1050" b="0" i="0" u="none" strike="noStrike" cap="none">
                <a:solidFill>
                  <a:schemeClr val="dk1"/>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chemeClr val="dk1"/>
              </a:buClr>
              <a:buSzPts val="1050"/>
              <a:buFont typeface="Arial"/>
              <a:buNone/>
              <a:defRPr sz="105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7" name="Google Shape;277;p41"/>
          <p:cNvSpPr txBox="1">
            <a:spLocks noGrp="1"/>
          </p:cNvSpPr>
          <p:nvPr>
            <p:ph type="body" idx="19"/>
          </p:nvPr>
        </p:nvSpPr>
        <p:spPr>
          <a:xfrm>
            <a:off x="671538" y="3205136"/>
            <a:ext cx="3403501" cy="1400383"/>
          </a:xfrm>
          <a:prstGeom prst="rect">
            <a:avLst/>
          </a:prstGeom>
          <a:noFill/>
          <a:ln>
            <a:noFill/>
          </a:ln>
        </p:spPr>
        <p:txBody>
          <a:bodyPr spcFirstLastPara="1" wrap="square" lIns="91425" tIns="45700" rIns="91425" bIns="45700" anchor="t" anchorCtr="0">
            <a:spAutoFit/>
          </a:bodyPr>
          <a:lstStyle>
            <a:lvl1pPr marL="457200" marR="0" lvl="0" indent="-228600" algn="l" rtl="0">
              <a:lnSpc>
                <a:spcPct val="100000"/>
              </a:lnSpc>
              <a:spcBef>
                <a:spcPts val="0"/>
              </a:spcBef>
              <a:spcAft>
                <a:spcPts val="0"/>
              </a:spcAft>
              <a:buClr>
                <a:schemeClr val="dk1"/>
              </a:buClr>
              <a:buSzPts val="1000"/>
              <a:buFont typeface="Arial"/>
              <a:buNone/>
              <a:defRPr sz="1000" b="0" i="0" u="none" strike="noStrike" cap="none">
                <a:solidFill>
                  <a:schemeClr val="dk1"/>
                </a:solidFill>
                <a:latin typeface="Montserrat"/>
                <a:ea typeface="Montserrat"/>
                <a:cs typeface="Montserrat"/>
                <a:sym typeface="Montserrat"/>
              </a:defRPr>
            </a:lvl1pPr>
            <a:lvl2pPr marL="914400" marR="0" lvl="1" indent="-228600" algn="l" rtl="0">
              <a:lnSpc>
                <a:spcPct val="90000"/>
              </a:lnSpc>
              <a:spcBef>
                <a:spcPts val="600"/>
              </a:spcBef>
              <a:spcAft>
                <a:spcPts val="0"/>
              </a:spcAft>
              <a:buClr>
                <a:schemeClr val="dk1"/>
              </a:buClr>
              <a:buSzPts val="1200"/>
              <a:buFont typeface="Arial"/>
              <a:buNone/>
              <a:defRPr sz="1200" b="0" i="0" u="none" strike="noStrike" cap="none">
                <a:solidFill>
                  <a:schemeClr val="dk1"/>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chemeClr val="dk1"/>
              </a:buClr>
              <a:buSzPts val="1100"/>
              <a:buFont typeface="Arial"/>
              <a:buNone/>
              <a:defRPr sz="1100" b="0" i="0" u="none" strike="noStrike" cap="none">
                <a:solidFill>
                  <a:schemeClr val="dk1"/>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chemeClr val="dk1"/>
              </a:buClr>
              <a:buSzPts val="1050"/>
              <a:buFont typeface="Arial"/>
              <a:buNone/>
              <a:defRPr sz="1050" b="0" i="0" u="none" strike="noStrike" cap="none">
                <a:solidFill>
                  <a:schemeClr val="dk1"/>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chemeClr val="dk1"/>
              </a:buClr>
              <a:buSzPts val="1050"/>
              <a:buFont typeface="Arial"/>
              <a:buNone/>
              <a:defRPr sz="105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Vert - Contenus 5">
  <p:cSld name="Vert - Contenus 5">
    <p:spTree>
      <p:nvGrpSpPr>
        <p:cNvPr id="1" name="Shape 278"/>
        <p:cNvGrpSpPr/>
        <p:nvPr/>
      </p:nvGrpSpPr>
      <p:grpSpPr>
        <a:xfrm>
          <a:off x="0" y="0"/>
          <a:ext cx="0" cy="0"/>
          <a:chOff x="0" y="0"/>
          <a:chExt cx="0" cy="0"/>
        </a:xfrm>
      </p:grpSpPr>
      <p:sp>
        <p:nvSpPr>
          <p:cNvPr id="279" name="Google Shape;279;p42"/>
          <p:cNvSpPr>
            <a:spLocks noGrp="1"/>
          </p:cNvSpPr>
          <p:nvPr>
            <p:ph type="pic" idx="2"/>
          </p:nvPr>
        </p:nvSpPr>
        <p:spPr>
          <a:xfrm>
            <a:off x="7996518" y="1421401"/>
            <a:ext cx="4195483" cy="4779375"/>
          </a:xfrm>
          <a:prstGeom prst="rect">
            <a:avLst/>
          </a:prstGeom>
          <a:solidFill>
            <a:srgbClr val="D8D8D8"/>
          </a:solidFill>
          <a:ln>
            <a:noFill/>
          </a:ln>
        </p:spPr>
      </p:sp>
      <p:sp>
        <p:nvSpPr>
          <p:cNvPr id="280" name="Google Shape;280;p42"/>
          <p:cNvSpPr>
            <a:spLocks noGrp="1"/>
          </p:cNvSpPr>
          <p:nvPr>
            <p:ph type="pic" idx="3"/>
          </p:nvPr>
        </p:nvSpPr>
        <p:spPr>
          <a:xfrm>
            <a:off x="-1" y="2370432"/>
            <a:ext cx="4186519" cy="2345003"/>
          </a:xfrm>
          <a:prstGeom prst="rect">
            <a:avLst/>
          </a:prstGeom>
          <a:solidFill>
            <a:srgbClr val="D8D8D8"/>
          </a:solidFill>
          <a:ln>
            <a:noFill/>
          </a:ln>
        </p:spPr>
      </p:sp>
      <p:sp>
        <p:nvSpPr>
          <p:cNvPr id="281" name="Google Shape;281;p42"/>
          <p:cNvSpPr txBox="1">
            <a:spLocks noGrp="1"/>
          </p:cNvSpPr>
          <p:nvPr>
            <p:ph type="title"/>
          </p:nvPr>
        </p:nvSpPr>
        <p:spPr>
          <a:xfrm>
            <a:off x="918392" y="443437"/>
            <a:ext cx="6773326" cy="8866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82" name="Google Shape;282;p42"/>
          <p:cNvSpPr txBox="1">
            <a:spLocks noGrp="1"/>
          </p:cNvSpPr>
          <p:nvPr>
            <p:ph type="body" idx="1"/>
          </p:nvPr>
        </p:nvSpPr>
        <p:spPr>
          <a:xfrm>
            <a:off x="1063910" y="4944418"/>
            <a:ext cx="3011130" cy="253916"/>
          </a:xfrm>
          <a:prstGeom prst="rect">
            <a:avLst/>
          </a:prstGeom>
          <a:noFill/>
          <a:ln>
            <a:noFill/>
          </a:ln>
        </p:spPr>
        <p:txBody>
          <a:bodyPr spcFirstLastPara="1" wrap="square" lIns="91425" tIns="45700" rIns="91425" bIns="45700" anchor="t" anchorCtr="0">
            <a:spAutoFit/>
          </a:bodyPr>
          <a:lstStyle>
            <a:lvl1pPr marL="457200" marR="0" lvl="0" indent="-228600" algn="l" rtl="0">
              <a:lnSpc>
                <a:spcPct val="100000"/>
              </a:lnSpc>
              <a:spcBef>
                <a:spcPts val="0"/>
              </a:spcBef>
              <a:spcAft>
                <a:spcPts val="0"/>
              </a:spcAft>
              <a:buClr>
                <a:schemeClr val="dk1"/>
              </a:buClr>
              <a:buSzPts val="1050"/>
              <a:buFont typeface="Arial"/>
              <a:buNone/>
              <a:defRPr sz="1050" b="0" i="0" u="none" strike="noStrike" cap="none">
                <a:solidFill>
                  <a:schemeClr val="dk1"/>
                </a:solidFill>
                <a:latin typeface="Montserrat Medium"/>
                <a:ea typeface="Montserrat Medium"/>
                <a:cs typeface="Montserrat Medium"/>
                <a:sym typeface="Montserrat Medium"/>
              </a:defRPr>
            </a:lvl1pPr>
            <a:lvl2pPr marL="914400" marR="0" lvl="1"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chemeClr val="dk1"/>
              </a:buClr>
              <a:buSzPts val="1100"/>
              <a:buFont typeface="Arial"/>
              <a:buNone/>
              <a:defRPr sz="1100" b="0" i="0" u="none" strike="noStrike" cap="none">
                <a:solidFill>
                  <a:schemeClr val="dk1"/>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chemeClr val="dk1"/>
              </a:buClr>
              <a:buSzPts val="1050"/>
              <a:buFont typeface="Arial"/>
              <a:buNone/>
              <a:defRPr sz="1050" b="0" i="0" u="none" strike="noStrike" cap="none">
                <a:solidFill>
                  <a:schemeClr val="dk1"/>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chemeClr val="dk1"/>
              </a:buClr>
              <a:buSzPts val="1050"/>
              <a:buFont typeface="Arial"/>
              <a:buNone/>
              <a:defRPr sz="105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3" name="Google Shape;283;p42"/>
          <p:cNvSpPr txBox="1">
            <a:spLocks noGrp="1"/>
          </p:cNvSpPr>
          <p:nvPr>
            <p:ph type="body" idx="4"/>
          </p:nvPr>
        </p:nvSpPr>
        <p:spPr>
          <a:xfrm>
            <a:off x="918392" y="1421400"/>
            <a:ext cx="6773326" cy="646331"/>
          </a:xfrm>
          <a:prstGeom prst="rect">
            <a:avLst/>
          </a:prstGeom>
          <a:noFill/>
          <a:ln>
            <a:noFill/>
          </a:ln>
        </p:spPr>
        <p:txBody>
          <a:bodyPr spcFirstLastPara="1" wrap="square" lIns="91425" tIns="45700" rIns="91425" bIns="45700" anchor="t" anchorCtr="0">
            <a:spAutoFit/>
          </a:bodyPr>
          <a:lstStyle>
            <a:lvl1pPr marL="457200" marR="0" lvl="0" indent="-228600" algn="l" rtl="0">
              <a:lnSpc>
                <a:spcPct val="100000"/>
              </a:lnSpc>
              <a:spcBef>
                <a:spcPts val="0"/>
              </a:spcBef>
              <a:spcAft>
                <a:spcPts val="0"/>
              </a:spcAft>
              <a:buClr>
                <a:schemeClr val="accent4"/>
              </a:buClr>
              <a:buSzPts val="1800"/>
              <a:buFont typeface="Arial"/>
              <a:buNone/>
              <a:defRPr sz="1800" b="0" i="0" u="none" strike="noStrike" cap="none">
                <a:solidFill>
                  <a:schemeClr val="accent4"/>
                </a:solidFill>
                <a:latin typeface="Montserrat"/>
                <a:ea typeface="Montserrat"/>
                <a:cs typeface="Montserrat"/>
                <a:sym typeface="Montserrat"/>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84" name="Google Shape;284;p42" descr="Logo La Poste Immobilier"/>
          <p:cNvPicPr preferRelativeResize="0"/>
          <p:nvPr/>
        </p:nvPicPr>
        <p:blipFill rotWithShape="1">
          <a:blip r:embed="rId2">
            <a:alphaModFix/>
          </a:blip>
          <a:srcRect/>
          <a:stretch/>
        </p:blipFill>
        <p:spPr>
          <a:xfrm>
            <a:off x="9948318" y="384458"/>
            <a:ext cx="2026808" cy="545533"/>
          </a:xfrm>
          <a:prstGeom prst="rect">
            <a:avLst/>
          </a:prstGeom>
          <a:noFill/>
          <a:ln>
            <a:noFill/>
          </a:ln>
        </p:spPr>
      </p:pic>
      <p:sp>
        <p:nvSpPr>
          <p:cNvPr id="285" name="Google Shape;285;p42"/>
          <p:cNvSpPr/>
          <p:nvPr/>
        </p:nvSpPr>
        <p:spPr>
          <a:xfrm rot="5400000">
            <a:off x="0" y="459339"/>
            <a:ext cx="793389" cy="793389"/>
          </a:xfrm>
          <a:custGeom>
            <a:avLst/>
            <a:gdLst/>
            <a:ahLst/>
            <a:cxnLst/>
            <a:rect l="l" t="t" r="r" b="b"/>
            <a:pathLst>
              <a:path w="965200" h="965200" extrusionOk="0">
                <a:moveTo>
                  <a:pt x="0" y="965200"/>
                </a:moveTo>
                <a:lnTo>
                  <a:pt x="0" y="0"/>
                </a:lnTo>
                <a:lnTo>
                  <a:pt x="609601" y="1"/>
                </a:lnTo>
                <a:lnTo>
                  <a:pt x="609601" y="355599"/>
                </a:lnTo>
                <a:lnTo>
                  <a:pt x="965200" y="355599"/>
                </a:lnTo>
                <a:lnTo>
                  <a:pt x="965200" y="965200"/>
                </a:lnTo>
                <a:lnTo>
                  <a:pt x="609601" y="965200"/>
                </a:lnTo>
                <a:lnTo>
                  <a:pt x="609601" y="965200"/>
                </a:lnTo>
                <a:close/>
              </a:path>
            </a:pathLst>
          </a:cu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6" name="Google Shape;286;p42"/>
          <p:cNvSpPr txBox="1">
            <a:spLocks noGrp="1"/>
          </p:cNvSpPr>
          <p:nvPr>
            <p:ph type="body" idx="5"/>
          </p:nvPr>
        </p:nvSpPr>
        <p:spPr>
          <a:xfrm>
            <a:off x="0" y="502347"/>
            <a:ext cx="793389" cy="424732"/>
          </a:xfrm>
          <a:prstGeom prst="rect">
            <a:avLst/>
          </a:prstGeom>
          <a:noFill/>
          <a:ln>
            <a:noFill/>
          </a:ln>
        </p:spPr>
        <p:txBody>
          <a:bodyPr spcFirstLastPara="1" wrap="square" lIns="91425" tIns="45700" rIns="91425" bIns="45700" anchor="b" anchorCtr="0">
            <a:spAutoFit/>
          </a:bodyPr>
          <a:lstStyle>
            <a:lvl1pPr marL="457200" marR="0" lvl="0" indent="-228600" algn="r" rtl="0">
              <a:lnSpc>
                <a:spcPct val="90000"/>
              </a:lnSpc>
              <a:spcBef>
                <a:spcPts val="0"/>
              </a:spcBef>
              <a:spcAft>
                <a:spcPts val="0"/>
              </a:spcAft>
              <a:buClr>
                <a:schemeClr val="lt2"/>
              </a:buClr>
              <a:buSzPts val="2400"/>
              <a:buFont typeface="Arial"/>
              <a:buNone/>
              <a:defRPr sz="2400" b="1" i="0" u="none" strike="noStrike" cap="none">
                <a:solidFill>
                  <a:schemeClr val="lt2"/>
                </a:solidFill>
                <a:latin typeface="Montserrat ExtraBold"/>
                <a:ea typeface="Montserrat ExtraBold"/>
                <a:cs typeface="Montserrat ExtraBold"/>
                <a:sym typeface="Montserrat ExtraBold"/>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7" name="Google Shape;287;p42"/>
          <p:cNvSpPr txBox="1">
            <a:spLocks noGrp="1"/>
          </p:cNvSpPr>
          <p:nvPr>
            <p:ph type="dt" idx="10"/>
          </p:nvPr>
        </p:nvSpPr>
        <p:spPr>
          <a:xfrm>
            <a:off x="658813" y="6541940"/>
            <a:ext cx="747827" cy="215444"/>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8" name="Google Shape;288;p42"/>
          <p:cNvSpPr txBox="1">
            <a:spLocks noGrp="1"/>
          </p:cNvSpPr>
          <p:nvPr>
            <p:ph type="ftr" idx="11"/>
          </p:nvPr>
        </p:nvSpPr>
        <p:spPr>
          <a:xfrm>
            <a:off x="1510591" y="6541940"/>
            <a:ext cx="4442090" cy="215444"/>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9" name="Google Shape;289;p42"/>
          <p:cNvSpPr txBox="1">
            <a:spLocks noGrp="1"/>
          </p:cNvSpPr>
          <p:nvPr>
            <p:ph type="sldNum" idx="12"/>
          </p:nvPr>
        </p:nvSpPr>
        <p:spPr>
          <a:xfrm>
            <a:off x="11015990" y="6467100"/>
            <a:ext cx="85782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
        <p:nvSpPr>
          <p:cNvPr id="290" name="Google Shape;290;p42"/>
          <p:cNvSpPr>
            <a:spLocks noGrp="1"/>
          </p:cNvSpPr>
          <p:nvPr>
            <p:ph type="pic" idx="6"/>
          </p:nvPr>
        </p:nvSpPr>
        <p:spPr>
          <a:xfrm>
            <a:off x="4491317" y="2370432"/>
            <a:ext cx="3200399" cy="3819578"/>
          </a:xfrm>
          <a:prstGeom prst="rect">
            <a:avLst/>
          </a:prstGeom>
          <a:solidFill>
            <a:srgbClr val="D8D8D8"/>
          </a:solidFill>
          <a:ln>
            <a:noFill/>
          </a:ln>
        </p:spPr>
      </p:sp>
      <p:sp>
        <p:nvSpPr>
          <p:cNvPr id="291" name="Google Shape;291;p42"/>
          <p:cNvSpPr>
            <a:spLocks noGrp="1"/>
          </p:cNvSpPr>
          <p:nvPr>
            <p:ph type="pic" idx="7"/>
          </p:nvPr>
        </p:nvSpPr>
        <p:spPr>
          <a:xfrm>
            <a:off x="7996516" y="1427642"/>
            <a:ext cx="1951802" cy="1952873"/>
          </a:xfrm>
          <a:prstGeom prst="rect">
            <a:avLst/>
          </a:prstGeom>
          <a:solidFill>
            <a:srgbClr val="D8D8D8"/>
          </a:solidFill>
          <a:ln>
            <a:noFill/>
          </a:ln>
        </p:spPr>
      </p:sp>
      <p:sp>
        <p:nvSpPr>
          <p:cNvPr id="292" name="Google Shape;292;p42"/>
          <p:cNvSpPr txBox="1">
            <a:spLocks noGrp="1"/>
          </p:cNvSpPr>
          <p:nvPr>
            <p:ph type="body" idx="8"/>
          </p:nvPr>
        </p:nvSpPr>
        <p:spPr>
          <a:xfrm>
            <a:off x="3939662" y="4444678"/>
            <a:ext cx="270757" cy="270757"/>
          </a:xfrm>
          <a:prstGeom prst="rect">
            <a:avLst/>
          </a:prstGeom>
          <a:solidFill>
            <a:schemeClr val="dk1"/>
          </a:solid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2"/>
              </a:buClr>
              <a:buSzPts val="1000"/>
              <a:buFont typeface="Arial"/>
              <a:buNone/>
              <a:defRPr sz="1000" b="1" i="0" u="none" strike="noStrike" cap="none">
                <a:solidFill>
                  <a:schemeClr val="lt2"/>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3" name="Google Shape;293;p42"/>
          <p:cNvSpPr txBox="1">
            <a:spLocks noGrp="1"/>
          </p:cNvSpPr>
          <p:nvPr>
            <p:ph type="body" idx="9"/>
          </p:nvPr>
        </p:nvSpPr>
        <p:spPr>
          <a:xfrm>
            <a:off x="7440237" y="5930018"/>
            <a:ext cx="270757" cy="270757"/>
          </a:xfrm>
          <a:prstGeom prst="rect">
            <a:avLst/>
          </a:prstGeom>
          <a:solidFill>
            <a:schemeClr val="dk1"/>
          </a:solid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2"/>
              </a:buClr>
              <a:buSzPts val="1000"/>
              <a:buFont typeface="Arial"/>
              <a:buNone/>
              <a:defRPr sz="1000" b="1" i="0" u="none" strike="noStrike" cap="none">
                <a:solidFill>
                  <a:schemeClr val="lt2"/>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4" name="Google Shape;294;p42"/>
          <p:cNvSpPr txBox="1">
            <a:spLocks noGrp="1"/>
          </p:cNvSpPr>
          <p:nvPr>
            <p:ph type="body" idx="13"/>
          </p:nvPr>
        </p:nvSpPr>
        <p:spPr>
          <a:xfrm>
            <a:off x="9694856" y="3107542"/>
            <a:ext cx="270757" cy="270757"/>
          </a:xfrm>
          <a:prstGeom prst="rect">
            <a:avLst/>
          </a:prstGeom>
          <a:solidFill>
            <a:schemeClr val="dk1"/>
          </a:solid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2"/>
              </a:buClr>
              <a:buSzPts val="1000"/>
              <a:buFont typeface="Arial"/>
              <a:buNone/>
              <a:defRPr sz="1000" b="1" i="0" u="none" strike="noStrike" cap="none">
                <a:solidFill>
                  <a:schemeClr val="lt2"/>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5" name="Google Shape;295;p42"/>
          <p:cNvSpPr txBox="1">
            <a:spLocks noGrp="1"/>
          </p:cNvSpPr>
          <p:nvPr>
            <p:ph type="body" idx="14"/>
          </p:nvPr>
        </p:nvSpPr>
        <p:spPr>
          <a:xfrm>
            <a:off x="11921244" y="5930019"/>
            <a:ext cx="270757" cy="270757"/>
          </a:xfrm>
          <a:prstGeom prst="rect">
            <a:avLst/>
          </a:prstGeom>
          <a:solidFill>
            <a:schemeClr val="dk1"/>
          </a:solid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2"/>
              </a:buClr>
              <a:buSzPts val="1000"/>
              <a:buFont typeface="Arial"/>
              <a:buNone/>
              <a:defRPr sz="1000" b="1" i="0" u="none" strike="noStrike" cap="none">
                <a:solidFill>
                  <a:schemeClr val="lt2"/>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6" name="Google Shape;296;p42"/>
          <p:cNvSpPr txBox="1">
            <a:spLocks noGrp="1"/>
          </p:cNvSpPr>
          <p:nvPr>
            <p:ph type="body" idx="15"/>
          </p:nvPr>
        </p:nvSpPr>
        <p:spPr>
          <a:xfrm>
            <a:off x="664199" y="4935998"/>
            <a:ext cx="270757" cy="270757"/>
          </a:xfrm>
          <a:prstGeom prst="rect">
            <a:avLst/>
          </a:prstGeom>
          <a:solidFill>
            <a:schemeClr val="dk1"/>
          </a:solid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2"/>
              </a:buClr>
              <a:buSzPts val="1000"/>
              <a:buFont typeface="Arial"/>
              <a:buNone/>
              <a:defRPr sz="1000" b="1" i="0" u="none" strike="noStrike" cap="none">
                <a:solidFill>
                  <a:schemeClr val="lt2"/>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7" name="Google Shape;297;p42"/>
          <p:cNvSpPr txBox="1">
            <a:spLocks noGrp="1"/>
          </p:cNvSpPr>
          <p:nvPr>
            <p:ph type="body" idx="16"/>
          </p:nvPr>
        </p:nvSpPr>
        <p:spPr>
          <a:xfrm>
            <a:off x="1063910" y="5276513"/>
            <a:ext cx="3011130" cy="253916"/>
          </a:xfrm>
          <a:prstGeom prst="rect">
            <a:avLst/>
          </a:prstGeom>
          <a:noFill/>
          <a:ln>
            <a:noFill/>
          </a:ln>
        </p:spPr>
        <p:txBody>
          <a:bodyPr spcFirstLastPara="1" wrap="square" lIns="91425" tIns="45700" rIns="91425" bIns="45700" anchor="t" anchorCtr="0">
            <a:spAutoFit/>
          </a:bodyPr>
          <a:lstStyle>
            <a:lvl1pPr marL="457200" marR="0" lvl="0" indent="-228600" algn="l" rtl="0">
              <a:lnSpc>
                <a:spcPct val="100000"/>
              </a:lnSpc>
              <a:spcBef>
                <a:spcPts val="0"/>
              </a:spcBef>
              <a:spcAft>
                <a:spcPts val="0"/>
              </a:spcAft>
              <a:buClr>
                <a:schemeClr val="dk1"/>
              </a:buClr>
              <a:buSzPts val="1050"/>
              <a:buFont typeface="Arial"/>
              <a:buNone/>
              <a:defRPr sz="1050" b="0" i="0" u="none" strike="noStrike" cap="none">
                <a:solidFill>
                  <a:schemeClr val="dk1"/>
                </a:solidFill>
                <a:latin typeface="Montserrat Medium"/>
                <a:ea typeface="Montserrat Medium"/>
                <a:cs typeface="Montserrat Medium"/>
                <a:sym typeface="Montserrat Medium"/>
              </a:defRPr>
            </a:lvl1pPr>
            <a:lvl2pPr marL="914400" marR="0" lvl="1"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chemeClr val="dk1"/>
              </a:buClr>
              <a:buSzPts val="1100"/>
              <a:buFont typeface="Arial"/>
              <a:buNone/>
              <a:defRPr sz="1100" b="0" i="0" u="none" strike="noStrike" cap="none">
                <a:solidFill>
                  <a:schemeClr val="dk1"/>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chemeClr val="dk1"/>
              </a:buClr>
              <a:buSzPts val="1050"/>
              <a:buFont typeface="Arial"/>
              <a:buNone/>
              <a:defRPr sz="1050" b="0" i="0" u="none" strike="noStrike" cap="none">
                <a:solidFill>
                  <a:schemeClr val="dk1"/>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chemeClr val="dk1"/>
              </a:buClr>
              <a:buSzPts val="1050"/>
              <a:buFont typeface="Arial"/>
              <a:buNone/>
              <a:defRPr sz="105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8" name="Google Shape;298;p42"/>
          <p:cNvSpPr txBox="1">
            <a:spLocks noGrp="1"/>
          </p:cNvSpPr>
          <p:nvPr>
            <p:ph type="body" idx="17"/>
          </p:nvPr>
        </p:nvSpPr>
        <p:spPr>
          <a:xfrm>
            <a:off x="664199" y="5268093"/>
            <a:ext cx="270757" cy="270757"/>
          </a:xfrm>
          <a:prstGeom prst="rect">
            <a:avLst/>
          </a:prstGeom>
          <a:solidFill>
            <a:schemeClr val="dk1"/>
          </a:solid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2"/>
              </a:buClr>
              <a:buSzPts val="1000"/>
              <a:buFont typeface="Arial"/>
              <a:buNone/>
              <a:defRPr sz="1000" b="1" i="0" u="none" strike="noStrike" cap="none">
                <a:solidFill>
                  <a:schemeClr val="lt2"/>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9" name="Google Shape;299;p42"/>
          <p:cNvSpPr txBox="1">
            <a:spLocks noGrp="1"/>
          </p:cNvSpPr>
          <p:nvPr>
            <p:ph type="body" idx="18"/>
          </p:nvPr>
        </p:nvSpPr>
        <p:spPr>
          <a:xfrm>
            <a:off x="1070734" y="5608608"/>
            <a:ext cx="3011130" cy="253916"/>
          </a:xfrm>
          <a:prstGeom prst="rect">
            <a:avLst/>
          </a:prstGeom>
          <a:noFill/>
          <a:ln>
            <a:noFill/>
          </a:ln>
        </p:spPr>
        <p:txBody>
          <a:bodyPr spcFirstLastPara="1" wrap="square" lIns="91425" tIns="45700" rIns="91425" bIns="45700" anchor="t" anchorCtr="0">
            <a:spAutoFit/>
          </a:bodyPr>
          <a:lstStyle>
            <a:lvl1pPr marL="457200" marR="0" lvl="0" indent="-228600" algn="l" rtl="0">
              <a:lnSpc>
                <a:spcPct val="100000"/>
              </a:lnSpc>
              <a:spcBef>
                <a:spcPts val="0"/>
              </a:spcBef>
              <a:spcAft>
                <a:spcPts val="0"/>
              </a:spcAft>
              <a:buClr>
                <a:schemeClr val="dk1"/>
              </a:buClr>
              <a:buSzPts val="1050"/>
              <a:buFont typeface="Arial"/>
              <a:buNone/>
              <a:defRPr sz="1050" b="0" i="0" u="none" strike="noStrike" cap="none">
                <a:solidFill>
                  <a:schemeClr val="dk1"/>
                </a:solidFill>
                <a:latin typeface="Montserrat Medium"/>
                <a:ea typeface="Montserrat Medium"/>
                <a:cs typeface="Montserrat Medium"/>
                <a:sym typeface="Montserrat Medium"/>
              </a:defRPr>
            </a:lvl1pPr>
            <a:lvl2pPr marL="914400" marR="0" lvl="1"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chemeClr val="dk1"/>
              </a:buClr>
              <a:buSzPts val="1100"/>
              <a:buFont typeface="Arial"/>
              <a:buNone/>
              <a:defRPr sz="1100" b="0" i="0" u="none" strike="noStrike" cap="none">
                <a:solidFill>
                  <a:schemeClr val="dk1"/>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chemeClr val="dk1"/>
              </a:buClr>
              <a:buSzPts val="1050"/>
              <a:buFont typeface="Arial"/>
              <a:buNone/>
              <a:defRPr sz="1050" b="0" i="0" u="none" strike="noStrike" cap="none">
                <a:solidFill>
                  <a:schemeClr val="dk1"/>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chemeClr val="dk1"/>
              </a:buClr>
              <a:buSzPts val="1050"/>
              <a:buFont typeface="Arial"/>
              <a:buNone/>
              <a:defRPr sz="105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0" name="Google Shape;300;p42"/>
          <p:cNvSpPr txBox="1">
            <a:spLocks noGrp="1"/>
          </p:cNvSpPr>
          <p:nvPr>
            <p:ph type="body" idx="19"/>
          </p:nvPr>
        </p:nvSpPr>
        <p:spPr>
          <a:xfrm>
            <a:off x="664199" y="5600188"/>
            <a:ext cx="270757" cy="270757"/>
          </a:xfrm>
          <a:prstGeom prst="rect">
            <a:avLst/>
          </a:prstGeom>
          <a:solidFill>
            <a:schemeClr val="dk1"/>
          </a:solid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2"/>
              </a:buClr>
              <a:buSzPts val="1000"/>
              <a:buFont typeface="Arial"/>
              <a:buNone/>
              <a:defRPr sz="1000" b="1" i="0" u="none" strike="noStrike" cap="none">
                <a:solidFill>
                  <a:schemeClr val="lt2"/>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1" name="Google Shape;301;p42"/>
          <p:cNvSpPr txBox="1">
            <a:spLocks noGrp="1"/>
          </p:cNvSpPr>
          <p:nvPr>
            <p:ph type="body" idx="20"/>
          </p:nvPr>
        </p:nvSpPr>
        <p:spPr>
          <a:xfrm>
            <a:off x="1063910" y="5940704"/>
            <a:ext cx="3011130" cy="253916"/>
          </a:xfrm>
          <a:prstGeom prst="rect">
            <a:avLst/>
          </a:prstGeom>
          <a:noFill/>
          <a:ln>
            <a:noFill/>
          </a:ln>
        </p:spPr>
        <p:txBody>
          <a:bodyPr spcFirstLastPara="1" wrap="square" lIns="91425" tIns="45700" rIns="91425" bIns="45700" anchor="t" anchorCtr="0">
            <a:spAutoFit/>
          </a:bodyPr>
          <a:lstStyle>
            <a:lvl1pPr marL="457200" marR="0" lvl="0" indent="-228600" algn="l" rtl="0">
              <a:lnSpc>
                <a:spcPct val="100000"/>
              </a:lnSpc>
              <a:spcBef>
                <a:spcPts val="0"/>
              </a:spcBef>
              <a:spcAft>
                <a:spcPts val="0"/>
              </a:spcAft>
              <a:buClr>
                <a:schemeClr val="dk1"/>
              </a:buClr>
              <a:buSzPts val="1050"/>
              <a:buFont typeface="Arial"/>
              <a:buNone/>
              <a:defRPr sz="1050" b="0" i="0" u="none" strike="noStrike" cap="none">
                <a:solidFill>
                  <a:schemeClr val="dk1"/>
                </a:solidFill>
                <a:latin typeface="Montserrat Medium"/>
                <a:ea typeface="Montserrat Medium"/>
                <a:cs typeface="Montserrat Medium"/>
                <a:sym typeface="Montserrat Medium"/>
              </a:defRPr>
            </a:lvl1pPr>
            <a:lvl2pPr marL="914400" marR="0" lvl="1"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chemeClr val="dk1"/>
              </a:buClr>
              <a:buSzPts val="1100"/>
              <a:buFont typeface="Arial"/>
              <a:buNone/>
              <a:defRPr sz="1100" b="0" i="0" u="none" strike="noStrike" cap="none">
                <a:solidFill>
                  <a:schemeClr val="dk1"/>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chemeClr val="dk1"/>
              </a:buClr>
              <a:buSzPts val="1050"/>
              <a:buFont typeface="Arial"/>
              <a:buNone/>
              <a:defRPr sz="1050" b="0" i="0" u="none" strike="noStrike" cap="none">
                <a:solidFill>
                  <a:schemeClr val="dk1"/>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chemeClr val="dk1"/>
              </a:buClr>
              <a:buSzPts val="1050"/>
              <a:buFont typeface="Arial"/>
              <a:buNone/>
              <a:defRPr sz="105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2" name="Google Shape;302;p42"/>
          <p:cNvSpPr txBox="1">
            <a:spLocks noGrp="1"/>
          </p:cNvSpPr>
          <p:nvPr>
            <p:ph type="body" idx="21"/>
          </p:nvPr>
        </p:nvSpPr>
        <p:spPr>
          <a:xfrm>
            <a:off x="664199" y="5932284"/>
            <a:ext cx="270757" cy="270757"/>
          </a:xfrm>
          <a:prstGeom prst="rect">
            <a:avLst/>
          </a:prstGeom>
          <a:solidFill>
            <a:schemeClr val="dk1"/>
          </a:solid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2"/>
              </a:buClr>
              <a:buSzPts val="1000"/>
              <a:buFont typeface="Arial"/>
              <a:buNone/>
              <a:defRPr sz="1000" b="1" i="0" u="none" strike="noStrike" cap="none">
                <a:solidFill>
                  <a:schemeClr val="lt2"/>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c - Contenus 4">
  <p:cSld name="Blanc - Contenus 4">
    <p:spTree>
      <p:nvGrpSpPr>
        <p:cNvPr id="1" name="Shape 31"/>
        <p:cNvGrpSpPr/>
        <p:nvPr/>
      </p:nvGrpSpPr>
      <p:grpSpPr>
        <a:xfrm>
          <a:off x="0" y="0"/>
          <a:ext cx="0" cy="0"/>
          <a:chOff x="0" y="0"/>
          <a:chExt cx="0" cy="0"/>
        </a:xfrm>
      </p:grpSpPr>
      <p:sp>
        <p:nvSpPr>
          <p:cNvPr id="32" name="Google Shape;32;p15"/>
          <p:cNvSpPr>
            <a:spLocks noGrp="1"/>
          </p:cNvSpPr>
          <p:nvPr>
            <p:ph type="pic" idx="2"/>
          </p:nvPr>
        </p:nvSpPr>
        <p:spPr>
          <a:xfrm>
            <a:off x="7996518" y="1421401"/>
            <a:ext cx="4195483" cy="4779375"/>
          </a:xfrm>
          <a:prstGeom prst="rect">
            <a:avLst/>
          </a:prstGeom>
          <a:solidFill>
            <a:srgbClr val="D8D8D8"/>
          </a:solidFill>
          <a:ln>
            <a:noFill/>
          </a:ln>
        </p:spPr>
      </p:sp>
      <p:sp>
        <p:nvSpPr>
          <p:cNvPr id="33" name="Google Shape;33;p15"/>
          <p:cNvSpPr txBox="1">
            <a:spLocks noGrp="1"/>
          </p:cNvSpPr>
          <p:nvPr>
            <p:ph type="title"/>
          </p:nvPr>
        </p:nvSpPr>
        <p:spPr>
          <a:xfrm>
            <a:off x="918392" y="443437"/>
            <a:ext cx="6773326" cy="8866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4" name="Google Shape;34;p15"/>
          <p:cNvSpPr txBox="1">
            <a:spLocks noGrp="1"/>
          </p:cNvSpPr>
          <p:nvPr>
            <p:ph type="body" idx="1"/>
          </p:nvPr>
        </p:nvSpPr>
        <p:spPr>
          <a:xfrm>
            <a:off x="918392" y="1421400"/>
            <a:ext cx="6773326" cy="646331"/>
          </a:xfrm>
          <a:prstGeom prst="rect">
            <a:avLst/>
          </a:prstGeom>
          <a:noFill/>
          <a:ln>
            <a:noFill/>
          </a:ln>
        </p:spPr>
        <p:txBody>
          <a:bodyPr spcFirstLastPara="1" wrap="square" lIns="91425" tIns="45700" rIns="91425" bIns="45700" anchor="t" anchorCtr="0">
            <a:spAutoFit/>
          </a:bodyPr>
          <a:lstStyle>
            <a:lvl1pPr marL="457200" marR="0" lvl="0" indent="-228600" algn="l" rtl="0">
              <a:lnSpc>
                <a:spcPct val="100000"/>
              </a:lnSpc>
              <a:spcBef>
                <a:spcPts val="0"/>
              </a:spcBef>
              <a:spcAft>
                <a:spcPts val="0"/>
              </a:spcAft>
              <a:buClr>
                <a:schemeClr val="accent4"/>
              </a:buClr>
              <a:buSzPts val="1800"/>
              <a:buFont typeface="Arial"/>
              <a:buNone/>
              <a:defRPr sz="1800" b="0" i="0" u="none" strike="noStrike" cap="none">
                <a:solidFill>
                  <a:schemeClr val="accent4"/>
                </a:solidFill>
                <a:latin typeface="Montserrat"/>
                <a:ea typeface="Montserrat"/>
                <a:cs typeface="Montserrat"/>
                <a:sym typeface="Montserrat"/>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 name="Google Shape;35;p15"/>
          <p:cNvSpPr/>
          <p:nvPr/>
        </p:nvSpPr>
        <p:spPr>
          <a:xfrm rot="5400000">
            <a:off x="0" y="459339"/>
            <a:ext cx="793389" cy="793389"/>
          </a:xfrm>
          <a:custGeom>
            <a:avLst/>
            <a:gdLst/>
            <a:ahLst/>
            <a:cxnLst/>
            <a:rect l="l" t="t" r="r" b="b"/>
            <a:pathLst>
              <a:path w="965200" h="965200" extrusionOk="0">
                <a:moveTo>
                  <a:pt x="0" y="965200"/>
                </a:moveTo>
                <a:lnTo>
                  <a:pt x="0" y="0"/>
                </a:lnTo>
                <a:lnTo>
                  <a:pt x="609601" y="1"/>
                </a:lnTo>
                <a:lnTo>
                  <a:pt x="609601" y="355599"/>
                </a:lnTo>
                <a:lnTo>
                  <a:pt x="965200" y="355599"/>
                </a:lnTo>
                <a:lnTo>
                  <a:pt x="965200" y="965200"/>
                </a:lnTo>
                <a:lnTo>
                  <a:pt x="609601" y="965200"/>
                </a:lnTo>
                <a:lnTo>
                  <a:pt x="609601" y="965200"/>
                </a:lnTo>
                <a:close/>
              </a:path>
            </a:pathLst>
          </a:cu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 name="Google Shape;36;p15"/>
          <p:cNvSpPr txBox="1">
            <a:spLocks noGrp="1"/>
          </p:cNvSpPr>
          <p:nvPr>
            <p:ph type="body" idx="3"/>
          </p:nvPr>
        </p:nvSpPr>
        <p:spPr>
          <a:xfrm>
            <a:off x="0" y="502347"/>
            <a:ext cx="793389" cy="424732"/>
          </a:xfrm>
          <a:prstGeom prst="rect">
            <a:avLst/>
          </a:prstGeom>
          <a:noFill/>
          <a:ln>
            <a:noFill/>
          </a:ln>
        </p:spPr>
        <p:txBody>
          <a:bodyPr spcFirstLastPara="1" wrap="square" lIns="91425" tIns="45700" rIns="91425" bIns="45700" anchor="b" anchorCtr="0">
            <a:spAutoFit/>
          </a:bodyPr>
          <a:lstStyle>
            <a:lvl1pPr marL="457200" marR="0" lvl="0" indent="-228600" algn="r" rtl="0">
              <a:lnSpc>
                <a:spcPct val="90000"/>
              </a:lnSpc>
              <a:spcBef>
                <a:spcPts val="0"/>
              </a:spcBef>
              <a:spcAft>
                <a:spcPts val="0"/>
              </a:spcAft>
              <a:buClr>
                <a:schemeClr val="lt2"/>
              </a:buClr>
              <a:buSzPts val="2400"/>
              <a:buFont typeface="Arial"/>
              <a:buNone/>
              <a:defRPr sz="2400" b="1" i="0" u="none" strike="noStrike" cap="none">
                <a:solidFill>
                  <a:schemeClr val="lt2"/>
                </a:solidFill>
                <a:latin typeface="Montserrat ExtraBold"/>
                <a:ea typeface="Montserrat ExtraBold"/>
                <a:cs typeface="Montserrat ExtraBold"/>
                <a:sym typeface="Montserrat ExtraBold"/>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Google Shape;37;p15"/>
          <p:cNvSpPr txBox="1">
            <a:spLocks noGrp="1"/>
          </p:cNvSpPr>
          <p:nvPr>
            <p:ph type="dt" idx="10"/>
          </p:nvPr>
        </p:nvSpPr>
        <p:spPr>
          <a:xfrm>
            <a:off x="658813" y="6541940"/>
            <a:ext cx="747827" cy="215444"/>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5"/>
          <p:cNvSpPr txBox="1">
            <a:spLocks noGrp="1"/>
          </p:cNvSpPr>
          <p:nvPr>
            <p:ph type="ftr" idx="11"/>
          </p:nvPr>
        </p:nvSpPr>
        <p:spPr>
          <a:xfrm>
            <a:off x="1510591" y="6541940"/>
            <a:ext cx="4442090" cy="215444"/>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5"/>
          <p:cNvSpPr txBox="1">
            <a:spLocks noGrp="1"/>
          </p:cNvSpPr>
          <p:nvPr>
            <p:ph type="sldNum" idx="12"/>
          </p:nvPr>
        </p:nvSpPr>
        <p:spPr>
          <a:xfrm>
            <a:off x="11015990" y="6467100"/>
            <a:ext cx="85782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
        <p:nvSpPr>
          <p:cNvPr id="40" name="Google Shape;40;p15"/>
          <p:cNvSpPr>
            <a:spLocks noGrp="1"/>
          </p:cNvSpPr>
          <p:nvPr>
            <p:ph type="pic" idx="4"/>
          </p:nvPr>
        </p:nvSpPr>
        <p:spPr>
          <a:xfrm>
            <a:off x="4491317" y="2370432"/>
            <a:ext cx="3200399" cy="3819578"/>
          </a:xfrm>
          <a:prstGeom prst="rect">
            <a:avLst/>
          </a:prstGeom>
          <a:solidFill>
            <a:srgbClr val="D8D8D8"/>
          </a:solidFill>
          <a:ln>
            <a:noFill/>
          </a:ln>
        </p:spPr>
      </p:sp>
      <p:sp>
        <p:nvSpPr>
          <p:cNvPr id="41" name="Google Shape;41;p15"/>
          <p:cNvSpPr>
            <a:spLocks noGrp="1"/>
          </p:cNvSpPr>
          <p:nvPr>
            <p:ph type="pic" idx="5"/>
          </p:nvPr>
        </p:nvSpPr>
        <p:spPr>
          <a:xfrm>
            <a:off x="7996516" y="1427642"/>
            <a:ext cx="1951802" cy="1952873"/>
          </a:xfrm>
          <a:prstGeom prst="rect">
            <a:avLst/>
          </a:prstGeom>
          <a:solidFill>
            <a:srgbClr val="D8D8D8"/>
          </a:solidFill>
          <a:ln>
            <a:noFill/>
          </a:ln>
        </p:spPr>
      </p:sp>
      <p:sp>
        <p:nvSpPr>
          <p:cNvPr id="42" name="Google Shape;42;p15"/>
          <p:cNvSpPr txBox="1">
            <a:spLocks noGrp="1"/>
          </p:cNvSpPr>
          <p:nvPr>
            <p:ph type="body" idx="6"/>
          </p:nvPr>
        </p:nvSpPr>
        <p:spPr>
          <a:xfrm>
            <a:off x="7440237" y="5930018"/>
            <a:ext cx="270757" cy="270757"/>
          </a:xfrm>
          <a:prstGeom prst="rect">
            <a:avLst/>
          </a:prstGeom>
          <a:solidFill>
            <a:schemeClr val="dk1"/>
          </a:solid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2"/>
              </a:buClr>
              <a:buSzPts val="1000"/>
              <a:buFont typeface="Arial"/>
              <a:buNone/>
              <a:defRPr sz="1000" b="1" i="0" u="none" strike="noStrike" cap="none">
                <a:solidFill>
                  <a:schemeClr val="lt2"/>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 name="Google Shape;43;p15"/>
          <p:cNvSpPr txBox="1">
            <a:spLocks noGrp="1"/>
          </p:cNvSpPr>
          <p:nvPr>
            <p:ph type="body" idx="7"/>
          </p:nvPr>
        </p:nvSpPr>
        <p:spPr>
          <a:xfrm>
            <a:off x="9694856" y="3107542"/>
            <a:ext cx="270757" cy="270757"/>
          </a:xfrm>
          <a:prstGeom prst="rect">
            <a:avLst/>
          </a:prstGeom>
          <a:solidFill>
            <a:schemeClr val="dk1"/>
          </a:solid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2"/>
              </a:buClr>
              <a:buSzPts val="1000"/>
              <a:buFont typeface="Arial"/>
              <a:buNone/>
              <a:defRPr sz="1000" b="1" i="0" u="none" strike="noStrike" cap="none">
                <a:solidFill>
                  <a:schemeClr val="lt2"/>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Google Shape;44;p15"/>
          <p:cNvSpPr txBox="1">
            <a:spLocks noGrp="1"/>
          </p:cNvSpPr>
          <p:nvPr>
            <p:ph type="body" idx="8"/>
          </p:nvPr>
        </p:nvSpPr>
        <p:spPr>
          <a:xfrm>
            <a:off x="11921244" y="5930019"/>
            <a:ext cx="270757" cy="270757"/>
          </a:xfrm>
          <a:prstGeom prst="rect">
            <a:avLst/>
          </a:prstGeom>
          <a:solidFill>
            <a:schemeClr val="dk1"/>
          </a:solid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2"/>
              </a:buClr>
              <a:buSzPts val="1000"/>
              <a:buFont typeface="Arial"/>
              <a:buNone/>
              <a:defRPr sz="1000" b="1" i="0" u="none" strike="noStrike" cap="none">
                <a:solidFill>
                  <a:schemeClr val="lt2"/>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5" name="Google Shape;45;p15"/>
          <p:cNvSpPr txBox="1">
            <a:spLocks noGrp="1"/>
          </p:cNvSpPr>
          <p:nvPr>
            <p:ph type="body" idx="9"/>
          </p:nvPr>
        </p:nvSpPr>
        <p:spPr>
          <a:xfrm>
            <a:off x="1063910" y="5276513"/>
            <a:ext cx="3011130" cy="253916"/>
          </a:xfrm>
          <a:prstGeom prst="rect">
            <a:avLst/>
          </a:prstGeom>
          <a:noFill/>
          <a:ln>
            <a:noFill/>
          </a:ln>
        </p:spPr>
        <p:txBody>
          <a:bodyPr spcFirstLastPara="1" wrap="square" lIns="91425" tIns="45700" rIns="91425" bIns="45700" anchor="t" anchorCtr="0">
            <a:spAutoFit/>
          </a:bodyPr>
          <a:lstStyle>
            <a:lvl1pPr marL="457200" marR="0" lvl="0" indent="-228600" algn="l" rtl="0">
              <a:lnSpc>
                <a:spcPct val="100000"/>
              </a:lnSpc>
              <a:spcBef>
                <a:spcPts val="0"/>
              </a:spcBef>
              <a:spcAft>
                <a:spcPts val="0"/>
              </a:spcAft>
              <a:buClr>
                <a:schemeClr val="dk1"/>
              </a:buClr>
              <a:buSzPts val="1050"/>
              <a:buFont typeface="Arial"/>
              <a:buNone/>
              <a:defRPr sz="1050" b="0" i="0" u="none" strike="noStrike" cap="none">
                <a:solidFill>
                  <a:schemeClr val="dk1"/>
                </a:solidFill>
                <a:latin typeface="Montserrat Medium"/>
                <a:ea typeface="Montserrat Medium"/>
                <a:cs typeface="Montserrat Medium"/>
                <a:sym typeface="Montserrat Medium"/>
              </a:defRPr>
            </a:lvl1pPr>
            <a:lvl2pPr marL="914400" marR="0" lvl="1"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chemeClr val="dk1"/>
              </a:buClr>
              <a:buSzPts val="1100"/>
              <a:buFont typeface="Arial"/>
              <a:buNone/>
              <a:defRPr sz="1100" b="0" i="0" u="none" strike="noStrike" cap="none">
                <a:solidFill>
                  <a:schemeClr val="dk1"/>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chemeClr val="dk1"/>
              </a:buClr>
              <a:buSzPts val="1050"/>
              <a:buFont typeface="Arial"/>
              <a:buNone/>
              <a:defRPr sz="1050" b="0" i="0" u="none" strike="noStrike" cap="none">
                <a:solidFill>
                  <a:schemeClr val="dk1"/>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chemeClr val="dk1"/>
              </a:buClr>
              <a:buSzPts val="1050"/>
              <a:buFont typeface="Arial"/>
              <a:buNone/>
              <a:defRPr sz="105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 name="Google Shape;46;p15"/>
          <p:cNvSpPr txBox="1">
            <a:spLocks noGrp="1"/>
          </p:cNvSpPr>
          <p:nvPr>
            <p:ph type="body" idx="13"/>
          </p:nvPr>
        </p:nvSpPr>
        <p:spPr>
          <a:xfrm>
            <a:off x="664199" y="5268093"/>
            <a:ext cx="270757" cy="270757"/>
          </a:xfrm>
          <a:prstGeom prst="rect">
            <a:avLst/>
          </a:prstGeom>
          <a:solidFill>
            <a:schemeClr val="dk1"/>
          </a:solid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2"/>
              </a:buClr>
              <a:buSzPts val="1000"/>
              <a:buFont typeface="Arial"/>
              <a:buNone/>
              <a:defRPr sz="1000" b="1" i="0" u="none" strike="noStrike" cap="none">
                <a:solidFill>
                  <a:schemeClr val="lt2"/>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7" name="Google Shape;47;p15"/>
          <p:cNvSpPr txBox="1">
            <a:spLocks noGrp="1"/>
          </p:cNvSpPr>
          <p:nvPr>
            <p:ph type="body" idx="14"/>
          </p:nvPr>
        </p:nvSpPr>
        <p:spPr>
          <a:xfrm>
            <a:off x="1070734" y="5608608"/>
            <a:ext cx="3011130" cy="253916"/>
          </a:xfrm>
          <a:prstGeom prst="rect">
            <a:avLst/>
          </a:prstGeom>
          <a:noFill/>
          <a:ln>
            <a:noFill/>
          </a:ln>
        </p:spPr>
        <p:txBody>
          <a:bodyPr spcFirstLastPara="1" wrap="square" lIns="91425" tIns="45700" rIns="91425" bIns="45700" anchor="t" anchorCtr="0">
            <a:spAutoFit/>
          </a:bodyPr>
          <a:lstStyle>
            <a:lvl1pPr marL="457200" marR="0" lvl="0" indent="-228600" algn="l" rtl="0">
              <a:lnSpc>
                <a:spcPct val="100000"/>
              </a:lnSpc>
              <a:spcBef>
                <a:spcPts val="0"/>
              </a:spcBef>
              <a:spcAft>
                <a:spcPts val="0"/>
              </a:spcAft>
              <a:buClr>
                <a:schemeClr val="dk1"/>
              </a:buClr>
              <a:buSzPts val="1050"/>
              <a:buFont typeface="Arial"/>
              <a:buNone/>
              <a:defRPr sz="1050" b="0" i="0" u="none" strike="noStrike" cap="none">
                <a:solidFill>
                  <a:schemeClr val="dk1"/>
                </a:solidFill>
                <a:latin typeface="Montserrat Medium"/>
                <a:ea typeface="Montserrat Medium"/>
                <a:cs typeface="Montserrat Medium"/>
                <a:sym typeface="Montserrat Medium"/>
              </a:defRPr>
            </a:lvl1pPr>
            <a:lvl2pPr marL="914400" marR="0" lvl="1"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chemeClr val="dk1"/>
              </a:buClr>
              <a:buSzPts val="1100"/>
              <a:buFont typeface="Arial"/>
              <a:buNone/>
              <a:defRPr sz="1100" b="0" i="0" u="none" strike="noStrike" cap="none">
                <a:solidFill>
                  <a:schemeClr val="dk1"/>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chemeClr val="dk1"/>
              </a:buClr>
              <a:buSzPts val="1050"/>
              <a:buFont typeface="Arial"/>
              <a:buNone/>
              <a:defRPr sz="1050" b="0" i="0" u="none" strike="noStrike" cap="none">
                <a:solidFill>
                  <a:schemeClr val="dk1"/>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chemeClr val="dk1"/>
              </a:buClr>
              <a:buSzPts val="1050"/>
              <a:buFont typeface="Arial"/>
              <a:buNone/>
              <a:defRPr sz="105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 name="Google Shape;48;p15"/>
          <p:cNvSpPr txBox="1">
            <a:spLocks noGrp="1"/>
          </p:cNvSpPr>
          <p:nvPr>
            <p:ph type="body" idx="15"/>
          </p:nvPr>
        </p:nvSpPr>
        <p:spPr>
          <a:xfrm>
            <a:off x="664199" y="5600188"/>
            <a:ext cx="270757" cy="270757"/>
          </a:xfrm>
          <a:prstGeom prst="rect">
            <a:avLst/>
          </a:prstGeom>
          <a:solidFill>
            <a:schemeClr val="dk1"/>
          </a:solid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2"/>
              </a:buClr>
              <a:buSzPts val="1000"/>
              <a:buFont typeface="Arial"/>
              <a:buNone/>
              <a:defRPr sz="1000" b="1" i="0" u="none" strike="noStrike" cap="none">
                <a:solidFill>
                  <a:schemeClr val="lt2"/>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 name="Google Shape;49;p15"/>
          <p:cNvSpPr txBox="1">
            <a:spLocks noGrp="1"/>
          </p:cNvSpPr>
          <p:nvPr>
            <p:ph type="body" idx="16"/>
          </p:nvPr>
        </p:nvSpPr>
        <p:spPr>
          <a:xfrm>
            <a:off x="1063910" y="5940704"/>
            <a:ext cx="3011130" cy="253916"/>
          </a:xfrm>
          <a:prstGeom prst="rect">
            <a:avLst/>
          </a:prstGeom>
          <a:noFill/>
          <a:ln>
            <a:noFill/>
          </a:ln>
        </p:spPr>
        <p:txBody>
          <a:bodyPr spcFirstLastPara="1" wrap="square" lIns="91425" tIns="45700" rIns="91425" bIns="45700" anchor="t" anchorCtr="0">
            <a:spAutoFit/>
          </a:bodyPr>
          <a:lstStyle>
            <a:lvl1pPr marL="457200" marR="0" lvl="0" indent="-228600" algn="l" rtl="0">
              <a:lnSpc>
                <a:spcPct val="100000"/>
              </a:lnSpc>
              <a:spcBef>
                <a:spcPts val="0"/>
              </a:spcBef>
              <a:spcAft>
                <a:spcPts val="0"/>
              </a:spcAft>
              <a:buClr>
                <a:schemeClr val="dk1"/>
              </a:buClr>
              <a:buSzPts val="1050"/>
              <a:buFont typeface="Arial"/>
              <a:buNone/>
              <a:defRPr sz="1050" b="0" i="0" u="none" strike="noStrike" cap="none">
                <a:solidFill>
                  <a:schemeClr val="dk1"/>
                </a:solidFill>
                <a:latin typeface="Montserrat Medium"/>
                <a:ea typeface="Montserrat Medium"/>
                <a:cs typeface="Montserrat Medium"/>
                <a:sym typeface="Montserrat Medium"/>
              </a:defRPr>
            </a:lvl1pPr>
            <a:lvl2pPr marL="914400" marR="0" lvl="1"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chemeClr val="dk1"/>
              </a:buClr>
              <a:buSzPts val="1100"/>
              <a:buFont typeface="Arial"/>
              <a:buNone/>
              <a:defRPr sz="1100" b="0" i="0" u="none" strike="noStrike" cap="none">
                <a:solidFill>
                  <a:schemeClr val="dk1"/>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chemeClr val="dk1"/>
              </a:buClr>
              <a:buSzPts val="1050"/>
              <a:buFont typeface="Arial"/>
              <a:buNone/>
              <a:defRPr sz="1050" b="0" i="0" u="none" strike="noStrike" cap="none">
                <a:solidFill>
                  <a:schemeClr val="dk1"/>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chemeClr val="dk1"/>
              </a:buClr>
              <a:buSzPts val="1050"/>
              <a:buFont typeface="Arial"/>
              <a:buNone/>
              <a:defRPr sz="105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 name="Google Shape;50;p15"/>
          <p:cNvSpPr txBox="1">
            <a:spLocks noGrp="1"/>
          </p:cNvSpPr>
          <p:nvPr>
            <p:ph type="body" idx="17"/>
          </p:nvPr>
        </p:nvSpPr>
        <p:spPr>
          <a:xfrm>
            <a:off x="664199" y="5932284"/>
            <a:ext cx="270757" cy="270757"/>
          </a:xfrm>
          <a:prstGeom prst="rect">
            <a:avLst/>
          </a:prstGeom>
          <a:solidFill>
            <a:schemeClr val="dk1"/>
          </a:solid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2"/>
              </a:buClr>
              <a:buSzPts val="1000"/>
              <a:buFont typeface="Arial"/>
              <a:buNone/>
              <a:defRPr sz="1000" b="1" i="0" u="none" strike="noStrike" cap="none">
                <a:solidFill>
                  <a:schemeClr val="lt2"/>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1" name="Google Shape;51;p15"/>
          <p:cNvSpPr txBox="1">
            <a:spLocks noGrp="1"/>
          </p:cNvSpPr>
          <p:nvPr>
            <p:ph type="body" idx="18"/>
          </p:nvPr>
        </p:nvSpPr>
        <p:spPr>
          <a:xfrm>
            <a:off x="671538" y="2712739"/>
            <a:ext cx="3403501" cy="415498"/>
          </a:xfrm>
          <a:prstGeom prst="rect">
            <a:avLst/>
          </a:prstGeom>
          <a:noFill/>
          <a:ln>
            <a:noFill/>
          </a:ln>
        </p:spPr>
        <p:txBody>
          <a:bodyPr spcFirstLastPara="1" wrap="square" lIns="91425" tIns="45700" rIns="91425" bIns="45700" anchor="t" anchorCtr="0">
            <a:spAutoFit/>
          </a:bodyPr>
          <a:lstStyle>
            <a:lvl1pPr marL="457200" marR="0" lvl="0" indent="-228600" algn="l" rtl="0">
              <a:lnSpc>
                <a:spcPct val="100000"/>
              </a:lnSpc>
              <a:spcBef>
                <a:spcPts val="0"/>
              </a:spcBef>
              <a:spcAft>
                <a:spcPts val="0"/>
              </a:spcAft>
              <a:buClr>
                <a:schemeClr val="accent4"/>
              </a:buClr>
              <a:buSzPts val="1050"/>
              <a:buFont typeface="Arial"/>
              <a:buNone/>
              <a:defRPr sz="1050" b="0" i="0" u="none" strike="noStrike" cap="none">
                <a:solidFill>
                  <a:schemeClr val="accent4"/>
                </a:solidFill>
                <a:latin typeface="Montserrat Medium"/>
                <a:ea typeface="Montserrat Medium"/>
                <a:cs typeface="Montserrat Medium"/>
                <a:sym typeface="Montserrat Medium"/>
              </a:defRPr>
            </a:lvl1pPr>
            <a:lvl2pPr marL="914400" marR="0" lvl="1"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chemeClr val="dk1"/>
              </a:buClr>
              <a:buSzPts val="1100"/>
              <a:buFont typeface="Arial"/>
              <a:buNone/>
              <a:defRPr sz="1100" b="0" i="0" u="none" strike="noStrike" cap="none">
                <a:solidFill>
                  <a:schemeClr val="dk1"/>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chemeClr val="dk1"/>
              </a:buClr>
              <a:buSzPts val="1050"/>
              <a:buFont typeface="Arial"/>
              <a:buNone/>
              <a:defRPr sz="1050" b="0" i="0" u="none" strike="noStrike" cap="none">
                <a:solidFill>
                  <a:schemeClr val="dk1"/>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chemeClr val="dk1"/>
              </a:buClr>
              <a:buSzPts val="1050"/>
              <a:buFont typeface="Arial"/>
              <a:buNone/>
              <a:defRPr sz="105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2" name="Google Shape;52;p15"/>
          <p:cNvSpPr txBox="1">
            <a:spLocks noGrp="1"/>
          </p:cNvSpPr>
          <p:nvPr>
            <p:ph type="body" idx="19"/>
          </p:nvPr>
        </p:nvSpPr>
        <p:spPr>
          <a:xfrm>
            <a:off x="671538" y="3205136"/>
            <a:ext cx="3403501" cy="1400383"/>
          </a:xfrm>
          <a:prstGeom prst="rect">
            <a:avLst/>
          </a:prstGeom>
          <a:noFill/>
          <a:ln>
            <a:noFill/>
          </a:ln>
        </p:spPr>
        <p:txBody>
          <a:bodyPr spcFirstLastPara="1" wrap="square" lIns="91425" tIns="45700" rIns="91425" bIns="45700" anchor="t" anchorCtr="0">
            <a:spAutoFit/>
          </a:bodyPr>
          <a:lstStyle>
            <a:lvl1pPr marL="457200" marR="0" lvl="0" indent="-228600" algn="l" rtl="0">
              <a:lnSpc>
                <a:spcPct val="100000"/>
              </a:lnSpc>
              <a:spcBef>
                <a:spcPts val="0"/>
              </a:spcBef>
              <a:spcAft>
                <a:spcPts val="0"/>
              </a:spcAft>
              <a:buClr>
                <a:schemeClr val="dk1"/>
              </a:buClr>
              <a:buSzPts val="1000"/>
              <a:buFont typeface="Arial"/>
              <a:buNone/>
              <a:defRPr sz="1000" b="0" i="0" u="none" strike="noStrike" cap="none">
                <a:solidFill>
                  <a:schemeClr val="dk1"/>
                </a:solidFill>
                <a:latin typeface="Montserrat"/>
                <a:ea typeface="Montserrat"/>
                <a:cs typeface="Montserrat"/>
                <a:sym typeface="Montserrat"/>
              </a:defRPr>
            </a:lvl1pPr>
            <a:lvl2pPr marL="914400" marR="0" lvl="1" indent="-228600" algn="l" rtl="0">
              <a:lnSpc>
                <a:spcPct val="90000"/>
              </a:lnSpc>
              <a:spcBef>
                <a:spcPts val="600"/>
              </a:spcBef>
              <a:spcAft>
                <a:spcPts val="0"/>
              </a:spcAft>
              <a:buClr>
                <a:schemeClr val="dk1"/>
              </a:buClr>
              <a:buSzPts val="1200"/>
              <a:buFont typeface="Arial"/>
              <a:buNone/>
              <a:defRPr sz="1200" b="0" i="0" u="none" strike="noStrike" cap="none">
                <a:solidFill>
                  <a:schemeClr val="dk1"/>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chemeClr val="dk1"/>
              </a:buClr>
              <a:buSzPts val="1100"/>
              <a:buFont typeface="Arial"/>
              <a:buNone/>
              <a:defRPr sz="1100" b="0" i="0" u="none" strike="noStrike" cap="none">
                <a:solidFill>
                  <a:schemeClr val="dk1"/>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chemeClr val="dk1"/>
              </a:buClr>
              <a:buSzPts val="1050"/>
              <a:buFont typeface="Arial"/>
              <a:buNone/>
              <a:defRPr sz="1050" b="0" i="0" u="none" strike="noStrike" cap="none">
                <a:solidFill>
                  <a:schemeClr val="dk1"/>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chemeClr val="dk1"/>
              </a:buClr>
              <a:buSzPts val="1050"/>
              <a:buFont typeface="Arial"/>
              <a:buNone/>
              <a:defRPr sz="105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Vert - Contenus 6">
  <p:cSld name="Vert - Contenus 6">
    <p:spTree>
      <p:nvGrpSpPr>
        <p:cNvPr id="1" name="Shape 303"/>
        <p:cNvGrpSpPr/>
        <p:nvPr/>
      </p:nvGrpSpPr>
      <p:grpSpPr>
        <a:xfrm>
          <a:off x="0" y="0"/>
          <a:ext cx="0" cy="0"/>
          <a:chOff x="0" y="0"/>
          <a:chExt cx="0" cy="0"/>
        </a:xfrm>
      </p:grpSpPr>
      <p:sp>
        <p:nvSpPr>
          <p:cNvPr id="304" name="Google Shape;304;p43"/>
          <p:cNvSpPr>
            <a:spLocks noGrp="1"/>
          </p:cNvSpPr>
          <p:nvPr>
            <p:ph type="pic" idx="2"/>
          </p:nvPr>
        </p:nvSpPr>
        <p:spPr>
          <a:xfrm>
            <a:off x="-1" y="964444"/>
            <a:ext cx="12192001" cy="5236331"/>
          </a:xfrm>
          <a:prstGeom prst="rect">
            <a:avLst/>
          </a:prstGeom>
          <a:solidFill>
            <a:srgbClr val="D8D8D8"/>
          </a:solidFill>
          <a:ln>
            <a:noFill/>
          </a:ln>
        </p:spPr>
      </p:sp>
      <p:pic>
        <p:nvPicPr>
          <p:cNvPr id="305" name="Google Shape;305;p43" descr="Logo La Poste Immobilier"/>
          <p:cNvPicPr preferRelativeResize="0"/>
          <p:nvPr/>
        </p:nvPicPr>
        <p:blipFill rotWithShape="1">
          <a:blip r:embed="rId2">
            <a:alphaModFix/>
          </a:blip>
          <a:srcRect/>
          <a:stretch/>
        </p:blipFill>
        <p:spPr>
          <a:xfrm>
            <a:off x="9948318" y="384458"/>
            <a:ext cx="2026808" cy="545533"/>
          </a:xfrm>
          <a:prstGeom prst="rect">
            <a:avLst/>
          </a:prstGeom>
          <a:noFill/>
          <a:ln>
            <a:noFill/>
          </a:ln>
        </p:spPr>
      </p:pic>
      <p:sp>
        <p:nvSpPr>
          <p:cNvPr id="306" name="Google Shape;306;p43"/>
          <p:cNvSpPr/>
          <p:nvPr/>
        </p:nvSpPr>
        <p:spPr>
          <a:xfrm rot="5400000">
            <a:off x="0" y="459339"/>
            <a:ext cx="793389" cy="793389"/>
          </a:xfrm>
          <a:custGeom>
            <a:avLst/>
            <a:gdLst/>
            <a:ahLst/>
            <a:cxnLst/>
            <a:rect l="l" t="t" r="r" b="b"/>
            <a:pathLst>
              <a:path w="965200" h="965200" extrusionOk="0">
                <a:moveTo>
                  <a:pt x="0" y="965200"/>
                </a:moveTo>
                <a:lnTo>
                  <a:pt x="0" y="0"/>
                </a:lnTo>
                <a:lnTo>
                  <a:pt x="609601" y="1"/>
                </a:lnTo>
                <a:lnTo>
                  <a:pt x="609601" y="355599"/>
                </a:lnTo>
                <a:lnTo>
                  <a:pt x="965200" y="355599"/>
                </a:lnTo>
                <a:lnTo>
                  <a:pt x="965200" y="965200"/>
                </a:lnTo>
                <a:lnTo>
                  <a:pt x="609601" y="965200"/>
                </a:lnTo>
                <a:lnTo>
                  <a:pt x="609601" y="965200"/>
                </a:lnTo>
                <a:close/>
              </a:path>
            </a:pathLst>
          </a:cu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7" name="Google Shape;307;p43"/>
          <p:cNvSpPr txBox="1">
            <a:spLocks noGrp="1"/>
          </p:cNvSpPr>
          <p:nvPr>
            <p:ph type="body" idx="1"/>
          </p:nvPr>
        </p:nvSpPr>
        <p:spPr>
          <a:xfrm>
            <a:off x="0" y="502347"/>
            <a:ext cx="793389" cy="424732"/>
          </a:xfrm>
          <a:prstGeom prst="rect">
            <a:avLst/>
          </a:prstGeom>
          <a:noFill/>
          <a:ln>
            <a:noFill/>
          </a:ln>
        </p:spPr>
        <p:txBody>
          <a:bodyPr spcFirstLastPara="1" wrap="square" lIns="91425" tIns="45700" rIns="91425" bIns="45700" anchor="b" anchorCtr="0">
            <a:spAutoFit/>
          </a:bodyPr>
          <a:lstStyle>
            <a:lvl1pPr marL="457200" marR="0" lvl="0" indent="-228600" algn="r" rtl="0">
              <a:lnSpc>
                <a:spcPct val="90000"/>
              </a:lnSpc>
              <a:spcBef>
                <a:spcPts val="0"/>
              </a:spcBef>
              <a:spcAft>
                <a:spcPts val="0"/>
              </a:spcAft>
              <a:buClr>
                <a:schemeClr val="lt2"/>
              </a:buClr>
              <a:buSzPts val="2400"/>
              <a:buFont typeface="Arial"/>
              <a:buNone/>
              <a:defRPr sz="2400" b="1" i="0" u="none" strike="noStrike" cap="none">
                <a:solidFill>
                  <a:schemeClr val="lt2"/>
                </a:solidFill>
                <a:latin typeface="Montserrat ExtraBold"/>
                <a:ea typeface="Montserrat ExtraBold"/>
                <a:cs typeface="Montserrat ExtraBold"/>
                <a:sym typeface="Montserrat ExtraBold"/>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8" name="Google Shape;308;p43"/>
          <p:cNvSpPr txBox="1">
            <a:spLocks noGrp="1"/>
          </p:cNvSpPr>
          <p:nvPr>
            <p:ph type="dt" idx="10"/>
          </p:nvPr>
        </p:nvSpPr>
        <p:spPr>
          <a:xfrm>
            <a:off x="658813" y="6541940"/>
            <a:ext cx="747827" cy="215444"/>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9" name="Google Shape;309;p43"/>
          <p:cNvSpPr txBox="1">
            <a:spLocks noGrp="1"/>
          </p:cNvSpPr>
          <p:nvPr>
            <p:ph type="ftr" idx="11"/>
          </p:nvPr>
        </p:nvSpPr>
        <p:spPr>
          <a:xfrm>
            <a:off x="1510591" y="6541940"/>
            <a:ext cx="4442090" cy="215444"/>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0" name="Google Shape;310;p43"/>
          <p:cNvSpPr txBox="1">
            <a:spLocks noGrp="1"/>
          </p:cNvSpPr>
          <p:nvPr>
            <p:ph type="sldNum" idx="12"/>
          </p:nvPr>
        </p:nvSpPr>
        <p:spPr>
          <a:xfrm>
            <a:off x="11015990" y="6467100"/>
            <a:ext cx="85782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
        <p:nvSpPr>
          <p:cNvPr id="311" name="Google Shape;311;p43"/>
          <p:cNvSpPr txBox="1">
            <a:spLocks noGrp="1"/>
          </p:cNvSpPr>
          <p:nvPr>
            <p:ph type="body" idx="3"/>
          </p:nvPr>
        </p:nvSpPr>
        <p:spPr>
          <a:xfrm>
            <a:off x="8435326" y="4365522"/>
            <a:ext cx="2743951" cy="2492478"/>
          </a:xfrm>
          <a:prstGeom prst="rect">
            <a:avLst/>
          </a:prstGeom>
          <a:solidFill>
            <a:schemeClr val="dk1"/>
          </a:solidFill>
          <a:ln>
            <a:noFill/>
          </a:ln>
        </p:spPr>
        <p:txBody>
          <a:bodyPr spcFirstLastPara="1" wrap="square" lIns="180000" tIns="180000" rIns="180000" bIns="180000" anchor="t" anchorCtr="0">
            <a:noAutofit/>
          </a:bodyPr>
          <a:lstStyle>
            <a:lvl1pPr marL="457200" marR="0" lvl="0" indent="-228600" algn="l" rtl="0">
              <a:lnSpc>
                <a:spcPct val="90000"/>
              </a:lnSpc>
              <a:spcBef>
                <a:spcPts val="1000"/>
              </a:spcBef>
              <a:spcAft>
                <a:spcPts val="0"/>
              </a:spcAft>
              <a:buClr>
                <a:schemeClr val="lt2"/>
              </a:buClr>
              <a:buSzPts val="1000"/>
              <a:buFont typeface="Arial"/>
              <a:buNone/>
              <a:defRPr sz="1000" b="0" i="0" u="none" strike="noStrike" cap="none">
                <a:solidFill>
                  <a:schemeClr val="lt2"/>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Vert - Der de couv">
  <p:cSld name="Vert - Der de couv">
    <p:bg>
      <p:bgPr>
        <a:solidFill>
          <a:schemeClr val="dk1"/>
        </a:solidFill>
        <a:effectLst/>
      </p:bgPr>
    </p:bg>
    <p:spTree>
      <p:nvGrpSpPr>
        <p:cNvPr id="1" name="Shape 312"/>
        <p:cNvGrpSpPr/>
        <p:nvPr/>
      </p:nvGrpSpPr>
      <p:grpSpPr>
        <a:xfrm>
          <a:off x="0" y="0"/>
          <a:ext cx="0" cy="0"/>
          <a:chOff x="0" y="0"/>
          <a:chExt cx="0" cy="0"/>
        </a:xfrm>
      </p:grpSpPr>
      <p:pic>
        <p:nvPicPr>
          <p:cNvPr id="313" name="Google Shape;313;p44" descr="Logo La Poste Immobilier"/>
          <p:cNvPicPr preferRelativeResize="0"/>
          <p:nvPr/>
        </p:nvPicPr>
        <p:blipFill rotWithShape="1">
          <a:blip r:embed="rId2">
            <a:alphaModFix/>
          </a:blip>
          <a:srcRect/>
          <a:stretch/>
        </p:blipFill>
        <p:spPr>
          <a:xfrm>
            <a:off x="3335076" y="2490282"/>
            <a:ext cx="5005523" cy="1347280"/>
          </a:xfrm>
          <a:prstGeom prst="rect">
            <a:avLst/>
          </a:prstGeom>
          <a:noFill/>
          <a:ln>
            <a:noFill/>
          </a:ln>
        </p:spPr>
      </p:pic>
      <p:sp>
        <p:nvSpPr>
          <p:cNvPr id="314" name="Google Shape;314;p44"/>
          <p:cNvSpPr txBox="1"/>
          <p:nvPr/>
        </p:nvSpPr>
        <p:spPr>
          <a:xfrm>
            <a:off x="518808" y="6375144"/>
            <a:ext cx="3233047" cy="1661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chemeClr val="lt1"/>
              </a:buClr>
              <a:buSzPts val="1200"/>
              <a:buFont typeface="Arial"/>
              <a:buNone/>
            </a:pPr>
            <a:r>
              <a:rPr lang="fr-FR" sz="1200" b="1" i="0" cap="none">
                <a:solidFill>
                  <a:schemeClr val="lt1"/>
                </a:solidFill>
                <a:latin typeface="Montserrat"/>
                <a:ea typeface="Montserrat"/>
                <a:cs typeface="Montserrat"/>
                <a:sym typeface="Montserrat"/>
              </a:rPr>
              <a:t>Une filiale du groupe La Poste</a:t>
            </a:r>
            <a:endParaRPr/>
          </a:p>
        </p:txBody>
      </p:sp>
      <p:sp>
        <p:nvSpPr>
          <p:cNvPr id="315" name="Google Shape;315;p44"/>
          <p:cNvSpPr txBox="1"/>
          <p:nvPr/>
        </p:nvSpPr>
        <p:spPr>
          <a:xfrm>
            <a:off x="6412796" y="6389227"/>
            <a:ext cx="4401877" cy="166199"/>
          </a:xfrm>
          <a:prstGeom prst="rect">
            <a:avLst/>
          </a:prstGeom>
          <a:noFill/>
          <a:ln>
            <a:noFill/>
          </a:ln>
        </p:spPr>
        <p:txBody>
          <a:bodyPr spcFirstLastPara="1" wrap="square" lIns="0" tIns="0" rIns="0" bIns="0" anchor="t" anchorCtr="0">
            <a:spAutoFit/>
          </a:bodyPr>
          <a:lstStyle/>
          <a:p>
            <a:pPr marL="0" marR="0" lvl="0" indent="0" algn="r" rtl="0">
              <a:lnSpc>
                <a:spcPct val="90000"/>
              </a:lnSpc>
              <a:spcBef>
                <a:spcPts val="0"/>
              </a:spcBef>
              <a:spcAft>
                <a:spcPts val="0"/>
              </a:spcAft>
              <a:buClr>
                <a:schemeClr val="lt1"/>
              </a:buClr>
              <a:buSzPts val="1200"/>
              <a:buFont typeface="Arial"/>
              <a:buNone/>
            </a:pPr>
            <a:r>
              <a:rPr lang="fr-FR" sz="1200" b="1" i="0" cap="none">
                <a:solidFill>
                  <a:schemeClr val="lt1"/>
                </a:solidFill>
                <a:latin typeface="Montserrat"/>
                <a:ea typeface="Montserrat"/>
                <a:cs typeface="Montserrat"/>
                <a:sym typeface="Montserrat"/>
              </a:rPr>
              <a:t>La Poste Immobilier est labélisée</a:t>
            </a:r>
            <a:endParaRPr/>
          </a:p>
        </p:txBody>
      </p:sp>
      <p:pic>
        <p:nvPicPr>
          <p:cNvPr id="316" name="Google Shape;316;p44"/>
          <p:cNvPicPr preferRelativeResize="0"/>
          <p:nvPr/>
        </p:nvPicPr>
        <p:blipFill rotWithShape="1">
          <a:blip r:embed="rId3">
            <a:alphaModFix/>
          </a:blip>
          <a:srcRect/>
          <a:stretch/>
        </p:blipFill>
        <p:spPr>
          <a:xfrm>
            <a:off x="10910452" y="5751746"/>
            <a:ext cx="762740" cy="78959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rique - Couv">
  <p:cSld name="Brique - Couv">
    <p:bg>
      <p:bgPr>
        <a:solidFill>
          <a:schemeClr val="accent2"/>
        </a:solidFill>
        <a:effectLst/>
      </p:bgPr>
    </p:bg>
    <p:spTree>
      <p:nvGrpSpPr>
        <p:cNvPr id="1" name="Shape 321"/>
        <p:cNvGrpSpPr/>
        <p:nvPr/>
      </p:nvGrpSpPr>
      <p:grpSpPr>
        <a:xfrm>
          <a:off x="0" y="0"/>
          <a:ext cx="0" cy="0"/>
          <a:chOff x="0" y="0"/>
          <a:chExt cx="0" cy="0"/>
        </a:xfrm>
      </p:grpSpPr>
      <p:sp>
        <p:nvSpPr>
          <p:cNvPr id="322" name="Google Shape;322;p46"/>
          <p:cNvSpPr>
            <a:spLocks noGrp="1"/>
          </p:cNvSpPr>
          <p:nvPr>
            <p:ph type="pic" idx="2"/>
          </p:nvPr>
        </p:nvSpPr>
        <p:spPr>
          <a:xfrm>
            <a:off x="4517136" y="0"/>
            <a:ext cx="7674864" cy="6858000"/>
          </a:xfrm>
          <a:prstGeom prst="rect">
            <a:avLst/>
          </a:prstGeom>
          <a:solidFill>
            <a:srgbClr val="D8D8D8"/>
          </a:solidFill>
          <a:ln>
            <a:noFill/>
          </a:ln>
        </p:spPr>
      </p:sp>
      <p:sp>
        <p:nvSpPr>
          <p:cNvPr id="323" name="Google Shape;323;p46"/>
          <p:cNvSpPr txBox="1">
            <a:spLocks noGrp="1"/>
          </p:cNvSpPr>
          <p:nvPr>
            <p:ph type="ctrTitle"/>
          </p:nvPr>
        </p:nvSpPr>
        <p:spPr>
          <a:xfrm>
            <a:off x="683664" y="3903984"/>
            <a:ext cx="3212895" cy="867930"/>
          </a:xfrm>
          <a:prstGeom prst="rect">
            <a:avLst/>
          </a:prstGeom>
          <a:noFill/>
          <a:ln>
            <a:noFill/>
          </a:ln>
        </p:spPr>
        <p:txBody>
          <a:bodyPr spcFirstLastPara="1" wrap="square" lIns="91425" tIns="45700" rIns="91425" bIns="45700" anchor="t" anchorCtr="0">
            <a:spAutoFit/>
          </a:bodyPr>
          <a:lstStyle>
            <a:lvl1pPr marR="0" lvl="0" algn="l" rtl="0">
              <a:lnSpc>
                <a:spcPct val="90000"/>
              </a:lnSpc>
              <a:spcBef>
                <a:spcPts val="0"/>
              </a:spcBef>
              <a:spcAft>
                <a:spcPts val="0"/>
              </a:spcAft>
              <a:buClr>
                <a:schemeClr val="lt2"/>
              </a:buClr>
              <a:buSzPts val="2800"/>
              <a:buFont typeface="Montserrat ExtraBold"/>
              <a:buNone/>
              <a:defRPr sz="2800" b="1" i="0" u="none" strike="noStrike" cap="none">
                <a:solidFill>
                  <a:schemeClr val="lt2"/>
                </a:solidFill>
                <a:latin typeface="Montserrat ExtraBold"/>
                <a:ea typeface="Montserrat ExtraBold"/>
                <a:cs typeface="Montserrat ExtraBold"/>
                <a:sym typeface="Montserrat Extra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24" name="Google Shape;324;p46"/>
          <p:cNvSpPr txBox="1">
            <a:spLocks noGrp="1"/>
          </p:cNvSpPr>
          <p:nvPr>
            <p:ph type="subTitle" idx="1"/>
          </p:nvPr>
        </p:nvSpPr>
        <p:spPr>
          <a:xfrm>
            <a:off x="683664" y="5135747"/>
            <a:ext cx="3212895" cy="646331"/>
          </a:xfrm>
          <a:prstGeom prst="rect">
            <a:avLst/>
          </a:prstGeom>
          <a:noFill/>
          <a:ln>
            <a:noFill/>
          </a:ln>
        </p:spPr>
        <p:txBody>
          <a:bodyPr spcFirstLastPara="1" wrap="square" lIns="91425" tIns="45700" rIns="91425" bIns="45700" anchor="t" anchorCtr="0">
            <a:spAutoFit/>
          </a:bodyPr>
          <a:lstStyle>
            <a:lvl1pPr marR="0" lvl="0" algn="l" rtl="0">
              <a:lnSpc>
                <a:spcPct val="90000"/>
              </a:lnSpc>
              <a:spcBef>
                <a:spcPts val="1000"/>
              </a:spcBef>
              <a:spcAft>
                <a:spcPts val="0"/>
              </a:spcAft>
              <a:buClr>
                <a:schemeClr val="lt2"/>
              </a:buClr>
              <a:buSzPts val="2000"/>
              <a:buFont typeface="Arial"/>
              <a:buNone/>
              <a:defRPr sz="2000" b="0" i="0" u="none" strike="noStrike" cap="none">
                <a:solidFill>
                  <a:schemeClr val="lt2"/>
                </a:solidFill>
                <a:latin typeface="Montserrat"/>
                <a:ea typeface="Montserrat"/>
                <a:cs typeface="Montserrat"/>
                <a:sym typeface="Montserrat"/>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Montserrat"/>
                <a:ea typeface="Montserrat"/>
                <a:cs typeface="Montserrat"/>
                <a:sym typeface="Montserrat"/>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Montserrat"/>
                <a:ea typeface="Montserrat"/>
                <a:cs typeface="Montserrat"/>
                <a:sym typeface="Montserrat"/>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Montserrat"/>
                <a:ea typeface="Montserrat"/>
                <a:cs typeface="Montserrat"/>
                <a:sym typeface="Montserrat"/>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Montserrat"/>
                <a:ea typeface="Montserrat"/>
                <a:cs typeface="Montserrat"/>
                <a:sym typeface="Montserrat"/>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pic>
        <p:nvPicPr>
          <p:cNvPr id="325" name="Google Shape;325;p46" descr="Logo La Poste Immobilier"/>
          <p:cNvPicPr preferRelativeResize="0"/>
          <p:nvPr/>
        </p:nvPicPr>
        <p:blipFill rotWithShape="1">
          <a:blip r:embed="rId2">
            <a:alphaModFix/>
          </a:blip>
          <a:srcRect l="6144" t="12713" r="6145" b="12713"/>
          <a:stretch/>
        </p:blipFill>
        <p:spPr>
          <a:xfrm>
            <a:off x="683664" y="658761"/>
            <a:ext cx="3212895" cy="1298055"/>
          </a:xfrm>
          <a:prstGeom prst="rect">
            <a:avLst/>
          </a:prstGeom>
          <a:noFill/>
          <a:ln>
            <a:noFill/>
          </a:ln>
        </p:spPr>
      </p:pic>
      <p:sp>
        <p:nvSpPr>
          <p:cNvPr id="326" name="Google Shape;326;p46"/>
          <p:cNvSpPr txBox="1"/>
          <p:nvPr/>
        </p:nvSpPr>
        <p:spPr>
          <a:xfrm>
            <a:off x="732187" y="6375144"/>
            <a:ext cx="3233047" cy="221599"/>
          </a:xfrm>
          <a:prstGeom prst="rect">
            <a:avLst/>
          </a:prstGeom>
          <a:noFill/>
          <a:ln>
            <a:noFill/>
          </a:ln>
        </p:spPr>
        <p:txBody>
          <a:bodyPr spcFirstLastPara="1" wrap="square" lIns="0" tIns="0" rIns="0" bIns="0" anchor="t" anchorCtr="0">
            <a:spAutoFit/>
          </a:bodyPr>
          <a:lstStyle/>
          <a:p>
            <a:pPr marL="0" marR="0" lvl="0" indent="0" algn="ctr" rtl="0">
              <a:lnSpc>
                <a:spcPct val="90000"/>
              </a:lnSpc>
              <a:spcBef>
                <a:spcPts val="0"/>
              </a:spcBef>
              <a:spcAft>
                <a:spcPts val="0"/>
              </a:spcAft>
              <a:buClr>
                <a:schemeClr val="lt1"/>
              </a:buClr>
              <a:buSzPts val="1600"/>
              <a:buFont typeface="Arial"/>
              <a:buNone/>
            </a:pPr>
            <a:r>
              <a:rPr lang="fr-FR" sz="1600" b="1" i="0" cap="none">
                <a:solidFill>
                  <a:schemeClr val="lt1"/>
                </a:solidFill>
                <a:latin typeface="Montserrat"/>
                <a:ea typeface="Montserrat"/>
                <a:cs typeface="Montserrat"/>
                <a:sym typeface="Montserrat"/>
              </a:rPr>
              <a:t>Une filiale du groupe La Poste</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rique - Titre 1">
  <p:cSld name="Brique - Titre 1">
    <p:bg>
      <p:bgPr>
        <a:solidFill>
          <a:schemeClr val="accent2"/>
        </a:solidFill>
        <a:effectLst/>
      </p:bgPr>
    </p:bg>
    <p:spTree>
      <p:nvGrpSpPr>
        <p:cNvPr id="1" name="Shape 327"/>
        <p:cNvGrpSpPr/>
        <p:nvPr/>
      </p:nvGrpSpPr>
      <p:grpSpPr>
        <a:xfrm>
          <a:off x="0" y="0"/>
          <a:ext cx="0" cy="0"/>
          <a:chOff x="0" y="0"/>
          <a:chExt cx="0" cy="0"/>
        </a:xfrm>
      </p:grpSpPr>
      <p:sp>
        <p:nvSpPr>
          <p:cNvPr id="328" name="Google Shape;328;p47"/>
          <p:cNvSpPr/>
          <p:nvPr/>
        </p:nvSpPr>
        <p:spPr>
          <a:xfrm>
            <a:off x="7716982" y="0"/>
            <a:ext cx="4475018" cy="6200775"/>
          </a:xfrm>
          <a:prstGeom prst="rect">
            <a:avLst/>
          </a:prstGeom>
          <a:solidFill>
            <a:srgbClr val="000000">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9" name="Google Shape;329;p47"/>
          <p:cNvSpPr txBox="1">
            <a:spLocks noGrp="1"/>
          </p:cNvSpPr>
          <p:nvPr>
            <p:ph type="title"/>
          </p:nvPr>
        </p:nvSpPr>
        <p:spPr>
          <a:xfrm>
            <a:off x="658813" y="1773955"/>
            <a:ext cx="6642533" cy="1421928"/>
          </a:xfrm>
          <a:prstGeom prst="rect">
            <a:avLst/>
          </a:prstGeom>
          <a:noFill/>
          <a:ln>
            <a:noFill/>
          </a:ln>
        </p:spPr>
        <p:txBody>
          <a:bodyPr spcFirstLastPara="1" wrap="square" lIns="91425" tIns="45700" rIns="91425" bIns="45700" anchor="t" anchorCtr="0">
            <a:spAutoFit/>
          </a:bodyPr>
          <a:lstStyle>
            <a:lvl1pPr marR="0" lvl="0" algn="l" rtl="0">
              <a:lnSpc>
                <a:spcPct val="90000"/>
              </a:lnSpc>
              <a:spcBef>
                <a:spcPts val="0"/>
              </a:spcBef>
              <a:spcAft>
                <a:spcPts val="0"/>
              </a:spcAft>
              <a:buClr>
                <a:schemeClr val="lt2"/>
              </a:buClr>
              <a:buSzPts val="4800"/>
              <a:buFont typeface="Montserrat ExtraBold"/>
              <a:buNone/>
              <a:defRPr sz="4800" b="1" i="0" u="none" strike="noStrike" cap="none">
                <a:solidFill>
                  <a:schemeClr val="lt2"/>
                </a:solidFill>
                <a:latin typeface="Montserrat ExtraBold"/>
                <a:ea typeface="Montserrat ExtraBold"/>
                <a:cs typeface="Montserrat ExtraBold"/>
                <a:sym typeface="Montserrat Extra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30" name="Google Shape;330;p47"/>
          <p:cNvSpPr txBox="1">
            <a:spLocks noGrp="1"/>
          </p:cNvSpPr>
          <p:nvPr>
            <p:ph type="subTitle" idx="1"/>
          </p:nvPr>
        </p:nvSpPr>
        <p:spPr>
          <a:xfrm>
            <a:off x="658812" y="3853745"/>
            <a:ext cx="6642533" cy="1089529"/>
          </a:xfrm>
          <a:prstGeom prst="rect">
            <a:avLst/>
          </a:prstGeom>
          <a:noFill/>
          <a:ln>
            <a:noFill/>
          </a:ln>
        </p:spPr>
        <p:txBody>
          <a:bodyPr spcFirstLastPara="1" wrap="square" lIns="91425" tIns="45700" rIns="91425" bIns="45700" anchor="t" anchorCtr="0">
            <a:spAutoFit/>
          </a:bodyPr>
          <a:lstStyle>
            <a:lvl1pPr marR="0" lvl="0" algn="l" rtl="0">
              <a:lnSpc>
                <a:spcPct val="90000"/>
              </a:lnSpc>
              <a:spcBef>
                <a:spcPts val="1000"/>
              </a:spcBef>
              <a:spcAft>
                <a:spcPts val="0"/>
              </a:spcAft>
              <a:buClr>
                <a:schemeClr val="lt2"/>
              </a:buClr>
              <a:buSzPts val="3600"/>
              <a:buFont typeface="Arial"/>
              <a:buNone/>
              <a:defRPr sz="3600" b="0" i="0" u="none" strike="noStrike" cap="none">
                <a:solidFill>
                  <a:schemeClr val="lt2"/>
                </a:solidFill>
                <a:latin typeface="Montserrat"/>
                <a:ea typeface="Montserrat"/>
                <a:cs typeface="Montserrat"/>
                <a:sym typeface="Montserrat"/>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Montserrat"/>
                <a:ea typeface="Montserrat"/>
                <a:cs typeface="Montserrat"/>
                <a:sym typeface="Montserrat"/>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Montserrat"/>
                <a:ea typeface="Montserrat"/>
                <a:cs typeface="Montserrat"/>
                <a:sym typeface="Montserrat"/>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Montserrat"/>
                <a:ea typeface="Montserrat"/>
                <a:cs typeface="Montserrat"/>
                <a:sym typeface="Montserrat"/>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Montserrat"/>
                <a:ea typeface="Montserrat"/>
                <a:cs typeface="Montserrat"/>
                <a:sym typeface="Montserrat"/>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pic>
        <p:nvPicPr>
          <p:cNvPr id="331" name="Google Shape;331;p47" descr="Logo La Poste Immobilier"/>
          <p:cNvPicPr preferRelativeResize="0"/>
          <p:nvPr/>
        </p:nvPicPr>
        <p:blipFill rotWithShape="1">
          <a:blip r:embed="rId2">
            <a:alphaModFix/>
          </a:blip>
          <a:srcRect/>
          <a:stretch/>
        </p:blipFill>
        <p:spPr>
          <a:xfrm>
            <a:off x="620266" y="524426"/>
            <a:ext cx="2252525" cy="606287"/>
          </a:xfrm>
          <a:prstGeom prst="rect">
            <a:avLst/>
          </a:prstGeom>
          <a:noFill/>
          <a:ln>
            <a:noFill/>
          </a:ln>
        </p:spPr>
      </p:pic>
      <p:sp>
        <p:nvSpPr>
          <p:cNvPr id="332" name="Google Shape;332;p47"/>
          <p:cNvSpPr txBox="1">
            <a:spLocks noGrp="1"/>
          </p:cNvSpPr>
          <p:nvPr>
            <p:ph type="body" idx="2"/>
          </p:nvPr>
        </p:nvSpPr>
        <p:spPr>
          <a:xfrm>
            <a:off x="8312726" y="4466576"/>
            <a:ext cx="3220461" cy="2391424"/>
          </a:xfrm>
          <a:prstGeom prst="rect">
            <a:avLst/>
          </a:prstGeom>
          <a:noFill/>
          <a:ln>
            <a:noFill/>
          </a:ln>
        </p:spPr>
        <p:txBody>
          <a:bodyPr spcFirstLastPara="1" wrap="square" lIns="91425" tIns="45700" rIns="91425" bIns="45700" anchor="b" anchorCtr="0">
            <a:spAutoFit/>
          </a:bodyPr>
          <a:lstStyle>
            <a:lvl1pPr marL="457200" marR="0" lvl="0" indent="-228600" algn="ctr" rtl="0">
              <a:lnSpc>
                <a:spcPct val="90000"/>
              </a:lnSpc>
              <a:spcBef>
                <a:spcPts val="0"/>
              </a:spcBef>
              <a:spcAft>
                <a:spcPts val="0"/>
              </a:spcAft>
              <a:buClr>
                <a:schemeClr val="accent2"/>
              </a:buClr>
              <a:buSzPts val="16600"/>
              <a:buFont typeface="Arial"/>
              <a:buNone/>
              <a:defRPr sz="16600" b="1" i="0" u="none" strike="noStrike" cap="none">
                <a:solidFill>
                  <a:schemeClr val="accent2"/>
                </a:solidFill>
                <a:latin typeface="Montserrat ExtraBold"/>
                <a:ea typeface="Montserrat ExtraBold"/>
                <a:cs typeface="Montserrat ExtraBold"/>
                <a:sym typeface="Montserrat ExtraBold"/>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rique - Titre 2">
  <p:cSld name="Brique - Titre 2">
    <p:bg>
      <p:bgPr>
        <a:solidFill>
          <a:schemeClr val="accent2"/>
        </a:solidFill>
        <a:effectLst/>
      </p:bgPr>
    </p:bg>
    <p:spTree>
      <p:nvGrpSpPr>
        <p:cNvPr id="1" name="Shape 333"/>
        <p:cNvGrpSpPr/>
        <p:nvPr/>
      </p:nvGrpSpPr>
      <p:grpSpPr>
        <a:xfrm>
          <a:off x="0" y="0"/>
          <a:ext cx="0" cy="0"/>
          <a:chOff x="0" y="0"/>
          <a:chExt cx="0" cy="0"/>
        </a:xfrm>
      </p:grpSpPr>
      <p:sp>
        <p:nvSpPr>
          <p:cNvPr id="334" name="Google Shape;334;p48"/>
          <p:cNvSpPr>
            <a:spLocks noGrp="1"/>
          </p:cNvSpPr>
          <p:nvPr>
            <p:ph type="pic" idx="2"/>
          </p:nvPr>
        </p:nvSpPr>
        <p:spPr>
          <a:xfrm>
            <a:off x="8057322" y="488079"/>
            <a:ext cx="4134678" cy="5377911"/>
          </a:xfrm>
          <a:prstGeom prst="rect">
            <a:avLst/>
          </a:prstGeom>
          <a:solidFill>
            <a:srgbClr val="D8D8D8"/>
          </a:solidFill>
          <a:ln>
            <a:noFill/>
          </a:ln>
        </p:spPr>
      </p:sp>
      <p:pic>
        <p:nvPicPr>
          <p:cNvPr id="335" name="Google Shape;335;p48" descr="Logo La Poste Immobilier"/>
          <p:cNvPicPr preferRelativeResize="0"/>
          <p:nvPr/>
        </p:nvPicPr>
        <p:blipFill rotWithShape="1">
          <a:blip r:embed="rId2">
            <a:alphaModFix/>
          </a:blip>
          <a:srcRect l="6144" t="12713" r="6145" b="12713"/>
          <a:stretch/>
        </p:blipFill>
        <p:spPr>
          <a:xfrm>
            <a:off x="683664" y="1051170"/>
            <a:ext cx="4571964" cy="1847138"/>
          </a:xfrm>
          <a:prstGeom prst="rect">
            <a:avLst/>
          </a:prstGeom>
          <a:noFill/>
          <a:ln>
            <a:noFill/>
          </a:ln>
        </p:spPr>
      </p:pic>
      <p:sp>
        <p:nvSpPr>
          <p:cNvPr id="336" name="Google Shape;336;p48"/>
          <p:cNvSpPr txBox="1"/>
          <p:nvPr/>
        </p:nvSpPr>
        <p:spPr>
          <a:xfrm>
            <a:off x="732187" y="6375144"/>
            <a:ext cx="3233047" cy="221599"/>
          </a:xfrm>
          <a:prstGeom prst="rect">
            <a:avLst/>
          </a:prstGeom>
          <a:noFill/>
          <a:ln>
            <a:noFill/>
          </a:ln>
        </p:spPr>
        <p:txBody>
          <a:bodyPr spcFirstLastPara="1" wrap="square" lIns="0" tIns="0" rIns="0" bIns="0" anchor="t" anchorCtr="0">
            <a:spAutoFit/>
          </a:bodyPr>
          <a:lstStyle/>
          <a:p>
            <a:pPr marL="0" marR="0" lvl="0" indent="0" algn="ctr" rtl="0">
              <a:lnSpc>
                <a:spcPct val="90000"/>
              </a:lnSpc>
              <a:spcBef>
                <a:spcPts val="0"/>
              </a:spcBef>
              <a:spcAft>
                <a:spcPts val="0"/>
              </a:spcAft>
              <a:buClr>
                <a:schemeClr val="lt1"/>
              </a:buClr>
              <a:buSzPts val="1600"/>
              <a:buFont typeface="Arial"/>
              <a:buNone/>
            </a:pPr>
            <a:r>
              <a:rPr lang="fr-FR" sz="1600" b="1" i="0" cap="none">
                <a:solidFill>
                  <a:schemeClr val="lt1"/>
                </a:solidFill>
                <a:latin typeface="Montserrat"/>
                <a:ea typeface="Montserrat"/>
                <a:cs typeface="Montserrat"/>
                <a:sym typeface="Montserrat"/>
              </a:rPr>
              <a:t>Une filiale du groupe La Poste</a:t>
            </a:r>
            <a:endParaRPr/>
          </a:p>
        </p:txBody>
      </p:sp>
      <p:sp>
        <p:nvSpPr>
          <p:cNvPr id="337" name="Google Shape;337;p48"/>
          <p:cNvSpPr txBox="1">
            <a:spLocks noGrp="1"/>
          </p:cNvSpPr>
          <p:nvPr>
            <p:ph type="ctrTitle"/>
          </p:nvPr>
        </p:nvSpPr>
        <p:spPr>
          <a:xfrm>
            <a:off x="658813" y="3655528"/>
            <a:ext cx="5290088" cy="1144929"/>
          </a:xfrm>
          <a:prstGeom prst="rect">
            <a:avLst/>
          </a:prstGeom>
          <a:noFill/>
          <a:ln>
            <a:noFill/>
          </a:ln>
        </p:spPr>
        <p:txBody>
          <a:bodyPr spcFirstLastPara="1" wrap="square" lIns="91425" tIns="45700" rIns="91425" bIns="45700" anchor="t" anchorCtr="0">
            <a:spAutoFit/>
          </a:bodyPr>
          <a:lstStyle>
            <a:lvl1pPr marR="0" lvl="0" algn="l" rtl="0">
              <a:lnSpc>
                <a:spcPct val="90000"/>
              </a:lnSpc>
              <a:spcBef>
                <a:spcPts val="0"/>
              </a:spcBef>
              <a:spcAft>
                <a:spcPts val="0"/>
              </a:spcAft>
              <a:buClr>
                <a:schemeClr val="lt1"/>
              </a:buClr>
              <a:buSzPts val="3800"/>
              <a:buFont typeface="Montserrat ExtraBold"/>
              <a:buNone/>
              <a:defRPr sz="3800" b="1" i="0" u="none" strike="noStrike" cap="none">
                <a:solidFill>
                  <a:schemeClr val="lt1"/>
                </a:solidFill>
                <a:latin typeface="Montserrat ExtraBold"/>
                <a:ea typeface="Montserrat ExtraBold"/>
                <a:cs typeface="Montserrat ExtraBold"/>
                <a:sym typeface="Montserrat Extra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38" name="Google Shape;338;p48"/>
          <p:cNvSpPr txBox="1">
            <a:spLocks noGrp="1"/>
          </p:cNvSpPr>
          <p:nvPr>
            <p:ph type="subTitle" idx="1"/>
          </p:nvPr>
        </p:nvSpPr>
        <p:spPr>
          <a:xfrm>
            <a:off x="658813" y="5140325"/>
            <a:ext cx="5290088" cy="757130"/>
          </a:xfrm>
          <a:prstGeom prst="rect">
            <a:avLst/>
          </a:prstGeom>
          <a:noFill/>
          <a:ln>
            <a:noFill/>
          </a:ln>
        </p:spPr>
        <p:txBody>
          <a:bodyPr spcFirstLastPara="1" wrap="square" lIns="91425" tIns="45700" rIns="91425" bIns="45700" anchor="t" anchorCtr="0">
            <a:spAutoFit/>
          </a:bodyPr>
          <a:lstStyle>
            <a:lvl1pPr marR="0" lvl="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Montserrat"/>
                <a:ea typeface="Montserrat"/>
                <a:cs typeface="Montserrat"/>
                <a:sym typeface="Montserrat"/>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Montserrat"/>
                <a:ea typeface="Montserrat"/>
                <a:cs typeface="Montserrat"/>
                <a:sym typeface="Montserrat"/>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Montserrat"/>
                <a:ea typeface="Montserrat"/>
                <a:cs typeface="Montserrat"/>
                <a:sym typeface="Montserrat"/>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Montserrat"/>
                <a:ea typeface="Montserrat"/>
                <a:cs typeface="Montserrat"/>
                <a:sym typeface="Montserrat"/>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Montserrat"/>
                <a:ea typeface="Montserrat"/>
                <a:cs typeface="Montserrat"/>
                <a:sym typeface="Montserrat"/>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rique - Titre 3">
  <p:cSld name="Brique - Titre 3">
    <p:bg>
      <p:bgPr>
        <a:solidFill>
          <a:schemeClr val="accent2"/>
        </a:solidFill>
        <a:effectLst/>
      </p:bgPr>
    </p:bg>
    <p:spTree>
      <p:nvGrpSpPr>
        <p:cNvPr id="1" name="Shape 339"/>
        <p:cNvGrpSpPr/>
        <p:nvPr/>
      </p:nvGrpSpPr>
      <p:grpSpPr>
        <a:xfrm>
          <a:off x="0" y="0"/>
          <a:ext cx="0" cy="0"/>
          <a:chOff x="0" y="0"/>
          <a:chExt cx="0" cy="0"/>
        </a:xfrm>
      </p:grpSpPr>
      <p:sp>
        <p:nvSpPr>
          <p:cNvPr id="340" name="Google Shape;340;p49"/>
          <p:cNvSpPr txBox="1">
            <a:spLocks noGrp="1"/>
          </p:cNvSpPr>
          <p:nvPr>
            <p:ph type="title"/>
          </p:nvPr>
        </p:nvSpPr>
        <p:spPr>
          <a:xfrm>
            <a:off x="658813" y="1773955"/>
            <a:ext cx="6642533" cy="1421928"/>
          </a:xfrm>
          <a:prstGeom prst="rect">
            <a:avLst/>
          </a:prstGeom>
          <a:noFill/>
          <a:ln>
            <a:noFill/>
          </a:ln>
        </p:spPr>
        <p:txBody>
          <a:bodyPr spcFirstLastPara="1" wrap="square" lIns="91425" tIns="45700" rIns="91425" bIns="45700" anchor="t" anchorCtr="0">
            <a:spAutoFit/>
          </a:bodyPr>
          <a:lstStyle>
            <a:lvl1pPr marR="0" lvl="0" algn="l" rtl="0">
              <a:lnSpc>
                <a:spcPct val="90000"/>
              </a:lnSpc>
              <a:spcBef>
                <a:spcPts val="0"/>
              </a:spcBef>
              <a:spcAft>
                <a:spcPts val="0"/>
              </a:spcAft>
              <a:buClr>
                <a:schemeClr val="lt2"/>
              </a:buClr>
              <a:buSzPts val="4800"/>
              <a:buFont typeface="Montserrat ExtraBold"/>
              <a:buNone/>
              <a:defRPr sz="4800" b="1" i="0" u="none" strike="noStrike" cap="none">
                <a:solidFill>
                  <a:schemeClr val="lt2"/>
                </a:solidFill>
                <a:latin typeface="Montserrat ExtraBold"/>
                <a:ea typeface="Montserrat ExtraBold"/>
                <a:cs typeface="Montserrat ExtraBold"/>
                <a:sym typeface="Montserrat Extra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41" name="Google Shape;341;p49"/>
          <p:cNvSpPr txBox="1">
            <a:spLocks noGrp="1"/>
          </p:cNvSpPr>
          <p:nvPr>
            <p:ph type="subTitle" idx="1"/>
          </p:nvPr>
        </p:nvSpPr>
        <p:spPr>
          <a:xfrm>
            <a:off x="658812" y="3853745"/>
            <a:ext cx="6642533" cy="1089529"/>
          </a:xfrm>
          <a:prstGeom prst="rect">
            <a:avLst/>
          </a:prstGeom>
          <a:noFill/>
          <a:ln>
            <a:noFill/>
          </a:ln>
        </p:spPr>
        <p:txBody>
          <a:bodyPr spcFirstLastPara="1" wrap="square" lIns="91425" tIns="45700" rIns="91425" bIns="45700" anchor="t" anchorCtr="0">
            <a:spAutoFit/>
          </a:bodyPr>
          <a:lstStyle>
            <a:lvl1pPr marR="0" lvl="0" algn="l" rtl="0">
              <a:lnSpc>
                <a:spcPct val="90000"/>
              </a:lnSpc>
              <a:spcBef>
                <a:spcPts val="1000"/>
              </a:spcBef>
              <a:spcAft>
                <a:spcPts val="0"/>
              </a:spcAft>
              <a:buClr>
                <a:schemeClr val="lt2"/>
              </a:buClr>
              <a:buSzPts val="3600"/>
              <a:buFont typeface="Arial"/>
              <a:buNone/>
              <a:defRPr sz="3600" b="0" i="0" u="none" strike="noStrike" cap="none">
                <a:solidFill>
                  <a:schemeClr val="lt2"/>
                </a:solidFill>
                <a:latin typeface="Montserrat"/>
                <a:ea typeface="Montserrat"/>
                <a:cs typeface="Montserrat"/>
                <a:sym typeface="Montserrat"/>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Montserrat"/>
                <a:ea typeface="Montserrat"/>
                <a:cs typeface="Montserrat"/>
                <a:sym typeface="Montserrat"/>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Montserrat"/>
                <a:ea typeface="Montserrat"/>
                <a:cs typeface="Montserrat"/>
                <a:sym typeface="Montserrat"/>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Montserrat"/>
                <a:ea typeface="Montserrat"/>
                <a:cs typeface="Montserrat"/>
                <a:sym typeface="Montserrat"/>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Montserrat"/>
                <a:ea typeface="Montserrat"/>
                <a:cs typeface="Montserrat"/>
                <a:sym typeface="Montserrat"/>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342" name="Google Shape;342;p49"/>
          <p:cNvSpPr/>
          <p:nvPr/>
        </p:nvSpPr>
        <p:spPr>
          <a:xfrm>
            <a:off x="7716982" y="1237096"/>
            <a:ext cx="3816206" cy="4963679"/>
          </a:xfrm>
          <a:custGeom>
            <a:avLst/>
            <a:gdLst/>
            <a:ahLst/>
            <a:cxnLst/>
            <a:rect l="l" t="t" r="r" b="b"/>
            <a:pathLst>
              <a:path w="4134678" h="5377911" extrusionOk="0">
                <a:moveTo>
                  <a:pt x="2067339" y="0"/>
                </a:moveTo>
                <a:cubicBezTo>
                  <a:pt x="3209099" y="0"/>
                  <a:pt x="4134678" y="925579"/>
                  <a:pt x="4134678" y="2067339"/>
                </a:cubicBezTo>
                <a:lnTo>
                  <a:pt x="4134678" y="5377911"/>
                </a:lnTo>
                <a:lnTo>
                  <a:pt x="0" y="5377911"/>
                </a:lnTo>
                <a:lnTo>
                  <a:pt x="0" y="2067339"/>
                </a:lnTo>
                <a:cubicBezTo>
                  <a:pt x="0" y="925579"/>
                  <a:pt x="925579" y="0"/>
                  <a:pt x="2067339" y="0"/>
                </a:cubicBezTo>
                <a:close/>
              </a:path>
            </a:pathLst>
          </a:custGeom>
          <a:solidFill>
            <a:srgbClr val="000000">
              <a:alpha val="19607"/>
            </a:srgbClr>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7F7F7F"/>
              </a:buClr>
              <a:buSzPts val="2000"/>
              <a:buFont typeface="Arial"/>
              <a:buNone/>
            </a:pPr>
            <a:endParaRPr sz="2000" b="0" i="0">
              <a:solidFill>
                <a:srgbClr val="7F7F7F"/>
              </a:solidFill>
              <a:latin typeface="Montserrat"/>
              <a:ea typeface="Montserrat"/>
              <a:cs typeface="Montserrat"/>
              <a:sym typeface="Montserrat"/>
            </a:endParaRPr>
          </a:p>
        </p:txBody>
      </p:sp>
      <p:pic>
        <p:nvPicPr>
          <p:cNvPr id="343" name="Google Shape;343;p49" descr="Logo La Poste Immobilier"/>
          <p:cNvPicPr preferRelativeResize="0"/>
          <p:nvPr/>
        </p:nvPicPr>
        <p:blipFill rotWithShape="1">
          <a:blip r:embed="rId2">
            <a:alphaModFix/>
          </a:blip>
          <a:srcRect/>
          <a:stretch/>
        </p:blipFill>
        <p:spPr>
          <a:xfrm>
            <a:off x="620266" y="524426"/>
            <a:ext cx="2252525" cy="606287"/>
          </a:xfrm>
          <a:prstGeom prst="rect">
            <a:avLst/>
          </a:prstGeom>
          <a:noFill/>
          <a:ln>
            <a:noFill/>
          </a:ln>
        </p:spPr>
      </p:pic>
      <p:sp>
        <p:nvSpPr>
          <p:cNvPr id="344" name="Google Shape;344;p49"/>
          <p:cNvSpPr txBox="1">
            <a:spLocks noGrp="1"/>
          </p:cNvSpPr>
          <p:nvPr>
            <p:ph type="body" idx="2"/>
          </p:nvPr>
        </p:nvSpPr>
        <p:spPr>
          <a:xfrm>
            <a:off x="8312726" y="4466576"/>
            <a:ext cx="3220461" cy="2391424"/>
          </a:xfrm>
          <a:prstGeom prst="rect">
            <a:avLst/>
          </a:prstGeom>
          <a:noFill/>
          <a:ln>
            <a:noFill/>
          </a:ln>
        </p:spPr>
        <p:txBody>
          <a:bodyPr spcFirstLastPara="1" wrap="square" lIns="91425" tIns="45700" rIns="91425" bIns="45700" anchor="b" anchorCtr="0">
            <a:spAutoFit/>
          </a:bodyPr>
          <a:lstStyle>
            <a:lvl1pPr marL="457200" marR="0" lvl="0" indent="-228600" algn="ctr" rtl="0">
              <a:lnSpc>
                <a:spcPct val="90000"/>
              </a:lnSpc>
              <a:spcBef>
                <a:spcPts val="0"/>
              </a:spcBef>
              <a:spcAft>
                <a:spcPts val="0"/>
              </a:spcAft>
              <a:buClr>
                <a:schemeClr val="accent2"/>
              </a:buClr>
              <a:buSzPts val="16600"/>
              <a:buFont typeface="Arial"/>
              <a:buNone/>
              <a:defRPr sz="16600" b="1" i="0" u="none" strike="noStrike" cap="none">
                <a:solidFill>
                  <a:schemeClr val="accent2"/>
                </a:solidFill>
                <a:latin typeface="Montserrat ExtraBold"/>
                <a:ea typeface="Montserrat ExtraBold"/>
                <a:cs typeface="Montserrat ExtraBold"/>
                <a:sym typeface="Montserrat ExtraBold"/>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rique - Titre 4">
  <p:cSld name="Brique - Titre 4">
    <p:bg>
      <p:bgPr>
        <a:solidFill>
          <a:schemeClr val="accent2"/>
        </a:solidFill>
        <a:effectLst/>
      </p:bgPr>
    </p:bg>
    <p:spTree>
      <p:nvGrpSpPr>
        <p:cNvPr id="1" name="Shape 345"/>
        <p:cNvGrpSpPr/>
        <p:nvPr/>
      </p:nvGrpSpPr>
      <p:grpSpPr>
        <a:xfrm>
          <a:off x="0" y="0"/>
          <a:ext cx="0" cy="0"/>
          <a:chOff x="0" y="0"/>
          <a:chExt cx="0" cy="0"/>
        </a:xfrm>
      </p:grpSpPr>
      <p:sp>
        <p:nvSpPr>
          <p:cNvPr id="346" name="Google Shape;346;p50"/>
          <p:cNvSpPr>
            <a:spLocks noGrp="1"/>
          </p:cNvSpPr>
          <p:nvPr>
            <p:ph type="pic" idx="2"/>
          </p:nvPr>
        </p:nvSpPr>
        <p:spPr>
          <a:xfrm>
            <a:off x="6814090" y="836909"/>
            <a:ext cx="5377911" cy="5377911"/>
          </a:xfrm>
          <a:prstGeom prst="rect">
            <a:avLst/>
          </a:prstGeom>
          <a:solidFill>
            <a:srgbClr val="D8D8D8"/>
          </a:solidFill>
          <a:ln>
            <a:noFill/>
          </a:ln>
        </p:spPr>
      </p:sp>
      <p:pic>
        <p:nvPicPr>
          <p:cNvPr id="347" name="Google Shape;347;p50" descr="Logo La Poste Immobilier"/>
          <p:cNvPicPr preferRelativeResize="0"/>
          <p:nvPr/>
        </p:nvPicPr>
        <p:blipFill rotWithShape="1">
          <a:blip r:embed="rId2">
            <a:alphaModFix/>
          </a:blip>
          <a:srcRect l="6144" t="12713" r="6145" b="12713"/>
          <a:stretch/>
        </p:blipFill>
        <p:spPr>
          <a:xfrm>
            <a:off x="683664" y="1051170"/>
            <a:ext cx="4571964" cy="1847138"/>
          </a:xfrm>
          <a:prstGeom prst="rect">
            <a:avLst/>
          </a:prstGeom>
          <a:noFill/>
          <a:ln>
            <a:noFill/>
          </a:ln>
        </p:spPr>
      </p:pic>
      <p:sp>
        <p:nvSpPr>
          <p:cNvPr id="348" name="Google Shape;348;p50"/>
          <p:cNvSpPr txBox="1"/>
          <p:nvPr/>
        </p:nvSpPr>
        <p:spPr>
          <a:xfrm>
            <a:off x="732187" y="6375144"/>
            <a:ext cx="3233047" cy="221599"/>
          </a:xfrm>
          <a:prstGeom prst="rect">
            <a:avLst/>
          </a:prstGeom>
          <a:noFill/>
          <a:ln>
            <a:noFill/>
          </a:ln>
        </p:spPr>
        <p:txBody>
          <a:bodyPr spcFirstLastPara="1" wrap="square" lIns="0" tIns="0" rIns="0" bIns="0" anchor="t" anchorCtr="0">
            <a:spAutoFit/>
          </a:bodyPr>
          <a:lstStyle/>
          <a:p>
            <a:pPr marL="0" marR="0" lvl="0" indent="0" algn="ctr" rtl="0">
              <a:lnSpc>
                <a:spcPct val="90000"/>
              </a:lnSpc>
              <a:spcBef>
                <a:spcPts val="0"/>
              </a:spcBef>
              <a:spcAft>
                <a:spcPts val="0"/>
              </a:spcAft>
              <a:buClr>
                <a:schemeClr val="lt1"/>
              </a:buClr>
              <a:buSzPts val="1600"/>
              <a:buFont typeface="Arial"/>
              <a:buNone/>
            </a:pPr>
            <a:r>
              <a:rPr lang="fr-FR" sz="1600" b="1" i="0" cap="none">
                <a:solidFill>
                  <a:schemeClr val="lt1"/>
                </a:solidFill>
                <a:latin typeface="Montserrat"/>
                <a:ea typeface="Montserrat"/>
                <a:cs typeface="Montserrat"/>
                <a:sym typeface="Montserrat"/>
              </a:rPr>
              <a:t>Une filiale du groupe La Poste</a:t>
            </a:r>
            <a:endParaRPr/>
          </a:p>
        </p:txBody>
      </p:sp>
      <p:sp>
        <p:nvSpPr>
          <p:cNvPr id="349" name="Google Shape;349;p50"/>
          <p:cNvSpPr txBox="1">
            <a:spLocks noGrp="1"/>
          </p:cNvSpPr>
          <p:nvPr>
            <p:ph type="ctrTitle"/>
          </p:nvPr>
        </p:nvSpPr>
        <p:spPr>
          <a:xfrm>
            <a:off x="658813" y="3655528"/>
            <a:ext cx="5290088" cy="1144929"/>
          </a:xfrm>
          <a:prstGeom prst="rect">
            <a:avLst/>
          </a:prstGeom>
          <a:noFill/>
          <a:ln>
            <a:noFill/>
          </a:ln>
        </p:spPr>
        <p:txBody>
          <a:bodyPr spcFirstLastPara="1" wrap="square" lIns="91425" tIns="45700" rIns="91425" bIns="45700" anchor="t" anchorCtr="0">
            <a:spAutoFit/>
          </a:bodyPr>
          <a:lstStyle>
            <a:lvl1pPr marR="0" lvl="0" algn="l" rtl="0">
              <a:lnSpc>
                <a:spcPct val="90000"/>
              </a:lnSpc>
              <a:spcBef>
                <a:spcPts val="0"/>
              </a:spcBef>
              <a:spcAft>
                <a:spcPts val="0"/>
              </a:spcAft>
              <a:buClr>
                <a:schemeClr val="lt1"/>
              </a:buClr>
              <a:buSzPts val="3800"/>
              <a:buFont typeface="Montserrat ExtraBold"/>
              <a:buNone/>
              <a:defRPr sz="3800" b="1" i="0" u="none" strike="noStrike" cap="none">
                <a:solidFill>
                  <a:schemeClr val="lt1"/>
                </a:solidFill>
                <a:latin typeface="Montserrat ExtraBold"/>
                <a:ea typeface="Montserrat ExtraBold"/>
                <a:cs typeface="Montserrat ExtraBold"/>
                <a:sym typeface="Montserrat Extra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0" name="Google Shape;350;p50"/>
          <p:cNvSpPr txBox="1">
            <a:spLocks noGrp="1"/>
          </p:cNvSpPr>
          <p:nvPr>
            <p:ph type="subTitle" idx="1"/>
          </p:nvPr>
        </p:nvSpPr>
        <p:spPr>
          <a:xfrm>
            <a:off x="658813" y="5140325"/>
            <a:ext cx="5290088" cy="757130"/>
          </a:xfrm>
          <a:prstGeom prst="rect">
            <a:avLst/>
          </a:prstGeom>
          <a:noFill/>
          <a:ln>
            <a:noFill/>
          </a:ln>
        </p:spPr>
        <p:txBody>
          <a:bodyPr spcFirstLastPara="1" wrap="square" lIns="91425" tIns="45700" rIns="91425" bIns="45700" anchor="t" anchorCtr="0">
            <a:spAutoFit/>
          </a:bodyPr>
          <a:lstStyle>
            <a:lvl1pPr marR="0" lvl="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Montserrat"/>
                <a:ea typeface="Montserrat"/>
                <a:cs typeface="Montserrat"/>
                <a:sym typeface="Montserrat"/>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Montserrat"/>
                <a:ea typeface="Montserrat"/>
                <a:cs typeface="Montserrat"/>
                <a:sym typeface="Montserrat"/>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Montserrat"/>
                <a:ea typeface="Montserrat"/>
                <a:cs typeface="Montserrat"/>
                <a:sym typeface="Montserrat"/>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Montserrat"/>
                <a:ea typeface="Montserrat"/>
                <a:cs typeface="Montserrat"/>
                <a:sym typeface="Montserrat"/>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Montserrat"/>
                <a:ea typeface="Montserrat"/>
                <a:cs typeface="Montserrat"/>
                <a:sym typeface="Montserrat"/>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rique - Titre 5">
  <p:cSld name="Brique - Titre 5">
    <p:bg>
      <p:bgPr>
        <a:solidFill>
          <a:schemeClr val="accent2"/>
        </a:solidFill>
        <a:effectLst/>
      </p:bgPr>
    </p:bg>
    <p:spTree>
      <p:nvGrpSpPr>
        <p:cNvPr id="1" name="Shape 351"/>
        <p:cNvGrpSpPr/>
        <p:nvPr/>
      </p:nvGrpSpPr>
      <p:grpSpPr>
        <a:xfrm>
          <a:off x="0" y="0"/>
          <a:ext cx="0" cy="0"/>
          <a:chOff x="0" y="0"/>
          <a:chExt cx="0" cy="0"/>
        </a:xfrm>
      </p:grpSpPr>
      <p:sp>
        <p:nvSpPr>
          <p:cNvPr id="352" name="Google Shape;352;p51"/>
          <p:cNvSpPr/>
          <p:nvPr/>
        </p:nvSpPr>
        <p:spPr>
          <a:xfrm>
            <a:off x="6569508" y="1251141"/>
            <a:ext cx="4963679" cy="4963679"/>
          </a:xfrm>
          <a:custGeom>
            <a:avLst/>
            <a:gdLst/>
            <a:ahLst/>
            <a:cxnLst/>
            <a:rect l="l" t="t" r="r" b="b"/>
            <a:pathLst>
              <a:path w="5377911" h="5377911" extrusionOk="0">
                <a:moveTo>
                  <a:pt x="3600772" y="0"/>
                </a:moveTo>
                <a:lnTo>
                  <a:pt x="5377911" y="0"/>
                </a:lnTo>
                <a:lnTo>
                  <a:pt x="5377911" y="3593011"/>
                </a:lnTo>
                <a:lnTo>
                  <a:pt x="5377911" y="5370150"/>
                </a:lnTo>
                <a:lnTo>
                  <a:pt x="5377911" y="5377911"/>
                </a:lnTo>
                <a:lnTo>
                  <a:pt x="3600772" y="5377911"/>
                </a:lnTo>
                <a:lnTo>
                  <a:pt x="3600772" y="5370150"/>
                </a:lnTo>
                <a:lnTo>
                  <a:pt x="0" y="5370150"/>
                </a:lnTo>
                <a:lnTo>
                  <a:pt x="0" y="3593011"/>
                </a:lnTo>
                <a:lnTo>
                  <a:pt x="1823633" y="3593011"/>
                </a:lnTo>
                <a:lnTo>
                  <a:pt x="1823633" y="1792625"/>
                </a:lnTo>
                <a:lnTo>
                  <a:pt x="3600772" y="1792625"/>
                </a:lnTo>
                <a:close/>
              </a:path>
            </a:pathLst>
          </a:custGeom>
          <a:solidFill>
            <a:srgbClr val="000000">
              <a:alpha val="19607"/>
            </a:srgbClr>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7F7F7F"/>
              </a:buClr>
              <a:buSzPts val="2000"/>
              <a:buFont typeface="Arial"/>
              <a:buNone/>
            </a:pPr>
            <a:endParaRPr sz="2000" b="0" i="0">
              <a:solidFill>
                <a:srgbClr val="7F7F7F"/>
              </a:solidFill>
              <a:latin typeface="Montserrat"/>
              <a:ea typeface="Montserrat"/>
              <a:cs typeface="Montserrat"/>
              <a:sym typeface="Montserrat"/>
            </a:endParaRPr>
          </a:p>
        </p:txBody>
      </p:sp>
      <p:sp>
        <p:nvSpPr>
          <p:cNvPr id="353" name="Google Shape;353;p51"/>
          <p:cNvSpPr txBox="1">
            <a:spLocks noGrp="1"/>
          </p:cNvSpPr>
          <p:nvPr>
            <p:ph type="title"/>
          </p:nvPr>
        </p:nvSpPr>
        <p:spPr>
          <a:xfrm>
            <a:off x="658813" y="1773955"/>
            <a:ext cx="6642533" cy="1421928"/>
          </a:xfrm>
          <a:prstGeom prst="rect">
            <a:avLst/>
          </a:prstGeom>
          <a:noFill/>
          <a:ln>
            <a:noFill/>
          </a:ln>
        </p:spPr>
        <p:txBody>
          <a:bodyPr spcFirstLastPara="1" wrap="square" lIns="91425" tIns="45700" rIns="91425" bIns="45700" anchor="t" anchorCtr="0">
            <a:spAutoFit/>
          </a:bodyPr>
          <a:lstStyle>
            <a:lvl1pPr marR="0" lvl="0" algn="l" rtl="0">
              <a:lnSpc>
                <a:spcPct val="90000"/>
              </a:lnSpc>
              <a:spcBef>
                <a:spcPts val="0"/>
              </a:spcBef>
              <a:spcAft>
                <a:spcPts val="0"/>
              </a:spcAft>
              <a:buClr>
                <a:schemeClr val="lt2"/>
              </a:buClr>
              <a:buSzPts val="4800"/>
              <a:buFont typeface="Montserrat ExtraBold"/>
              <a:buNone/>
              <a:defRPr sz="4800" b="1" i="0" u="none" strike="noStrike" cap="none">
                <a:solidFill>
                  <a:schemeClr val="lt2"/>
                </a:solidFill>
                <a:latin typeface="Montserrat ExtraBold"/>
                <a:ea typeface="Montserrat ExtraBold"/>
                <a:cs typeface="Montserrat ExtraBold"/>
                <a:sym typeface="Montserrat Extra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4" name="Google Shape;354;p51"/>
          <p:cNvSpPr txBox="1">
            <a:spLocks noGrp="1"/>
          </p:cNvSpPr>
          <p:nvPr>
            <p:ph type="subTitle" idx="1"/>
          </p:nvPr>
        </p:nvSpPr>
        <p:spPr>
          <a:xfrm>
            <a:off x="658812" y="3853745"/>
            <a:ext cx="6642533" cy="1089529"/>
          </a:xfrm>
          <a:prstGeom prst="rect">
            <a:avLst/>
          </a:prstGeom>
          <a:noFill/>
          <a:ln>
            <a:noFill/>
          </a:ln>
        </p:spPr>
        <p:txBody>
          <a:bodyPr spcFirstLastPara="1" wrap="square" lIns="91425" tIns="45700" rIns="91425" bIns="45700" anchor="t" anchorCtr="0">
            <a:spAutoFit/>
          </a:bodyPr>
          <a:lstStyle>
            <a:lvl1pPr marR="0" lvl="0" algn="l" rtl="0">
              <a:lnSpc>
                <a:spcPct val="90000"/>
              </a:lnSpc>
              <a:spcBef>
                <a:spcPts val="1000"/>
              </a:spcBef>
              <a:spcAft>
                <a:spcPts val="0"/>
              </a:spcAft>
              <a:buClr>
                <a:schemeClr val="lt2"/>
              </a:buClr>
              <a:buSzPts val="3600"/>
              <a:buFont typeface="Arial"/>
              <a:buNone/>
              <a:defRPr sz="3600" b="0" i="0" u="none" strike="noStrike" cap="none">
                <a:solidFill>
                  <a:schemeClr val="lt2"/>
                </a:solidFill>
                <a:latin typeface="Montserrat"/>
                <a:ea typeface="Montserrat"/>
                <a:cs typeface="Montserrat"/>
                <a:sym typeface="Montserrat"/>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Montserrat"/>
                <a:ea typeface="Montserrat"/>
                <a:cs typeface="Montserrat"/>
                <a:sym typeface="Montserrat"/>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Montserrat"/>
                <a:ea typeface="Montserrat"/>
                <a:cs typeface="Montserrat"/>
                <a:sym typeface="Montserrat"/>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Montserrat"/>
                <a:ea typeface="Montserrat"/>
                <a:cs typeface="Montserrat"/>
                <a:sym typeface="Montserrat"/>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Montserrat"/>
                <a:ea typeface="Montserrat"/>
                <a:cs typeface="Montserrat"/>
                <a:sym typeface="Montserrat"/>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pic>
        <p:nvPicPr>
          <p:cNvPr id="355" name="Google Shape;355;p51" descr="Logo La Poste Immobilier"/>
          <p:cNvPicPr preferRelativeResize="0"/>
          <p:nvPr/>
        </p:nvPicPr>
        <p:blipFill rotWithShape="1">
          <a:blip r:embed="rId2">
            <a:alphaModFix/>
          </a:blip>
          <a:srcRect/>
          <a:stretch/>
        </p:blipFill>
        <p:spPr>
          <a:xfrm>
            <a:off x="620266" y="524426"/>
            <a:ext cx="2252525" cy="606287"/>
          </a:xfrm>
          <a:prstGeom prst="rect">
            <a:avLst/>
          </a:prstGeom>
          <a:noFill/>
          <a:ln>
            <a:noFill/>
          </a:ln>
        </p:spPr>
      </p:pic>
      <p:sp>
        <p:nvSpPr>
          <p:cNvPr id="356" name="Google Shape;356;p51"/>
          <p:cNvSpPr txBox="1">
            <a:spLocks noGrp="1"/>
          </p:cNvSpPr>
          <p:nvPr>
            <p:ph type="body" idx="2"/>
          </p:nvPr>
        </p:nvSpPr>
        <p:spPr>
          <a:xfrm>
            <a:off x="8312726" y="4466576"/>
            <a:ext cx="3220461" cy="2391424"/>
          </a:xfrm>
          <a:prstGeom prst="rect">
            <a:avLst/>
          </a:prstGeom>
          <a:noFill/>
          <a:ln>
            <a:noFill/>
          </a:ln>
        </p:spPr>
        <p:txBody>
          <a:bodyPr spcFirstLastPara="1" wrap="square" lIns="91425" tIns="45700" rIns="91425" bIns="45700" anchor="b" anchorCtr="0">
            <a:spAutoFit/>
          </a:bodyPr>
          <a:lstStyle>
            <a:lvl1pPr marL="457200" marR="0" lvl="0" indent="-228600" algn="ctr" rtl="0">
              <a:lnSpc>
                <a:spcPct val="90000"/>
              </a:lnSpc>
              <a:spcBef>
                <a:spcPts val="0"/>
              </a:spcBef>
              <a:spcAft>
                <a:spcPts val="0"/>
              </a:spcAft>
              <a:buClr>
                <a:schemeClr val="accent2"/>
              </a:buClr>
              <a:buSzPts val="16600"/>
              <a:buFont typeface="Arial"/>
              <a:buNone/>
              <a:defRPr sz="16600" b="1" i="0" u="none" strike="noStrike" cap="none">
                <a:solidFill>
                  <a:schemeClr val="accent2"/>
                </a:solidFill>
                <a:latin typeface="Montserrat ExtraBold"/>
                <a:ea typeface="Montserrat ExtraBold"/>
                <a:cs typeface="Montserrat ExtraBold"/>
                <a:sym typeface="Montserrat ExtraBold"/>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rique - Titre 6">
  <p:cSld name="Brique - Titre 6">
    <p:bg>
      <p:bgPr>
        <a:solidFill>
          <a:schemeClr val="accent2"/>
        </a:solidFill>
        <a:effectLst/>
      </p:bgPr>
    </p:bg>
    <p:spTree>
      <p:nvGrpSpPr>
        <p:cNvPr id="1" name="Shape 357"/>
        <p:cNvGrpSpPr/>
        <p:nvPr/>
      </p:nvGrpSpPr>
      <p:grpSpPr>
        <a:xfrm>
          <a:off x="0" y="0"/>
          <a:ext cx="0" cy="0"/>
          <a:chOff x="0" y="0"/>
          <a:chExt cx="0" cy="0"/>
        </a:xfrm>
      </p:grpSpPr>
      <p:sp>
        <p:nvSpPr>
          <p:cNvPr id="358" name="Google Shape;358;p52"/>
          <p:cNvSpPr>
            <a:spLocks noGrp="1"/>
          </p:cNvSpPr>
          <p:nvPr>
            <p:ph type="pic" idx="2"/>
          </p:nvPr>
        </p:nvSpPr>
        <p:spPr>
          <a:xfrm>
            <a:off x="6773333" y="801369"/>
            <a:ext cx="5418667" cy="5407519"/>
          </a:xfrm>
          <a:prstGeom prst="rect">
            <a:avLst/>
          </a:prstGeom>
          <a:solidFill>
            <a:srgbClr val="D8D8D8"/>
          </a:solidFill>
          <a:ln>
            <a:noFill/>
          </a:ln>
        </p:spPr>
      </p:sp>
      <p:pic>
        <p:nvPicPr>
          <p:cNvPr id="359" name="Google Shape;359;p52" descr="Logo La Poste Immobilier"/>
          <p:cNvPicPr preferRelativeResize="0"/>
          <p:nvPr/>
        </p:nvPicPr>
        <p:blipFill rotWithShape="1">
          <a:blip r:embed="rId2">
            <a:alphaModFix/>
          </a:blip>
          <a:srcRect l="6144" t="12713" r="6145" b="12713"/>
          <a:stretch/>
        </p:blipFill>
        <p:spPr>
          <a:xfrm>
            <a:off x="683664" y="1051170"/>
            <a:ext cx="4571964" cy="1847138"/>
          </a:xfrm>
          <a:prstGeom prst="rect">
            <a:avLst/>
          </a:prstGeom>
          <a:noFill/>
          <a:ln>
            <a:noFill/>
          </a:ln>
        </p:spPr>
      </p:pic>
      <p:sp>
        <p:nvSpPr>
          <p:cNvPr id="360" name="Google Shape;360;p52"/>
          <p:cNvSpPr txBox="1"/>
          <p:nvPr/>
        </p:nvSpPr>
        <p:spPr>
          <a:xfrm>
            <a:off x="732187" y="6375144"/>
            <a:ext cx="3233047" cy="221599"/>
          </a:xfrm>
          <a:prstGeom prst="rect">
            <a:avLst/>
          </a:prstGeom>
          <a:noFill/>
          <a:ln>
            <a:noFill/>
          </a:ln>
        </p:spPr>
        <p:txBody>
          <a:bodyPr spcFirstLastPara="1" wrap="square" lIns="0" tIns="0" rIns="0" bIns="0" anchor="t" anchorCtr="0">
            <a:spAutoFit/>
          </a:bodyPr>
          <a:lstStyle/>
          <a:p>
            <a:pPr marL="0" marR="0" lvl="0" indent="0" algn="ctr" rtl="0">
              <a:lnSpc>
                <a:spcPct val="90000"/>
              </a:lnSpc>
              <a:spcBef>
                <a:spcPts val="0"/>
              </a:spcBef>
              <a:spcAft>
                <a:spcPts val="0"/>
              </a:spcAft>
              <a:buClr>
                <a:schemeClr val="lt1"/>
              </a:buClr>
              <a:buSzPts val="1600"/>
              <a:buFont typeface="Arial"/>
              <a:buNone/>
            </a:pPr>
            <a:r>
              <a:rPr lang="fr-FR" sz="1600" b="1" i="0" cap="none">
                <a:solidFill>
                  <a:schemeClr val="lt1"/>
                </a:solidFill>
                <a:latin typeface="Montserrat"/>
                <a:ea typeface="Montserrat"/>
                <a:cs typeface="Montserrat"/>
                <a:sym typeface="Montserrat"/>
              </a:rPr>
              <a:t>Une filiale du groupe La Poste</a:t>
            </a:r>
            <a:endParaRPr/>
          </a:p>
        </p:txBody>
      </p:sp>
      <p:sp>
        <p:nvSpPr>
          <p:cNvPr id="361" name="Google Shape;361;p52"/>
          <p:cNvSpPr txBox="1">
            <a:spLocks noGrp="1"/>
          </p:cNvSpPr>
          <p:nvPr>
            <p:ph type="ctrTitle"/>
          </p:nvPr>
        </p:nvSpPr>
        <p:spPr>
          <a:xfrm>
            <a:off x="658813" y="3655528"/>
            <a:ext cx="5290088" cy="1144929"/>
          </a:xfrm>
          <a:prstGeom prst="rect">
            <a:avLst/>
          </a:prstGeom>
          <a:noFill/>
          <a:ln>
            <a:noFill/>
          </a:ln>
        </p:spPr>
        <p:txBody>
          <a:bodyPr spcFirstLastPara="1" wrap="square" lIns="91425" tIns="45700" rIns="91425" bIns="45700" anchor="t" anchorCtr="0">
            <a:spAutoFit/>
          </a:bodyPr>
          <a:lstStyle>
            <a:lvl1pPr marR="0" lvl="0" algn="l" rtl="0">
              <a:lnSpc>
                <a:spcPct val="90000"/>
              </a:lnSpc>
              <a:spcBef>
                <a:spcPts val="0"/>
              </a:spcBef>
              <a:spcAft>
                <a:spcPts val="0"/>
              </a:spcAft>
              <a:buClr>
                <a:schemeClr val="lt1"/>
              </a:buClr>
              <a:buSzPts val="3800"/>
              <a:buFont typeface="Montserrat ExtraBold"/>
              <a:buNone/>
              <a:defRPr sz="3800" b="1" i="0" u="none" strike="noStrike" cap="none">
                <a:solidFill>
                  <a:schemeClr val="lt1"/>
                </a:solidFill>
                <a:latin typeface="Montserrat ExtraBold"/>
                <a:ea typeface="Montserrat ExtraBold"/>
                <a:cs typeface="Montserrat ExtraBold"/>
                <a:sym typeface="Montserrat Extra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62" name="Google Shape;362;p52"/>
          <p:cNvSpPr txBox="1">
            <a:spLocks noGrp="1"/>
          </p:cNvSpPr>
          <p:nvPr>
            <p:ph type="subTitle" idx="1"/>
          </p:nvPr>
        </p:nvSpPr>
        <p:spPr>
          <a:xfrm>
            <a:off x="658813" y="5140325"/>
            <a:ext cx="5290088" cy="757130"/>
          </a:xfrm>
          <a:prstGeom prst="rect">
            <a:avLst/>
          </a:prstGeom>
          <a:noFill/>
          <a:ln>
            <a:noFill/>
          </a:ln>
        </p:spPr>
        <p:txBody>
          <a:bodyPr spcFirstLastPara="1" wrap="square" lIns="91425" tIns="45700" rIns="91425" bIns="45700" anchor="t" anchorCtr="0">
            <a:spAutoFit/>
          </a:bodyPr>
          <a:lstStyle>
            <a:lvl1pPr marR="0" lvl="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Montserrat"/>
                <a:ea typeface="Montserrat"/>
                <a:cs typeface="Montserrat"/>
                <a:sym typeface="Montserrat"/>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Montserrat"/>
                <a:ea typeface="Montserrat"/>
                <a:cs typeface="Montserrat"/>
                <a:sym typeface="Montserrat"/>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Montserrat"/>
                <a:ea typeface="Montserrat"/>
                <a:cs typeface="Montserrat"/>
                <a:sym typeface="Montserrat"/>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Montserrat"/>
                <a:ea typeface="Montserrat"/>
                <a:cs typeface="Montserrat"/>
                <a:sym typeface="Montserrat"/>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Montserrat"/>
                <a:ea typeface="Montserrat"/>
                <a:cs typeface="Montserrat"/>
                <a:sym typeface="Montserrat"/>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rique - Titre 7">
  <p:cSld name="Brique - Titre 7">
    <p:bg>
      <p:bgPr>
        <a:solidFill>
          <a:schemeClr val="accent2"/>
        </a:solidFill>
        <a:effectLst/>
      </p:bgPr>
    </p:bg>
    <p:spTree>
      <p:nvGrpSpPr>
        <p:cNvPr id="1" name="Shape 363"/>
        <p:cNvGrpSpPr/>
        <p:nvPr/>
      </p:nvGrpSpPr>
      <p:grpSpPr>
        <a:xfrm>
          <a:off x="0" y="0"/>
          <a:ext cx="0" cy="0"/>
          <a:chOff x="0" y="0"/>
          <a:chExt cx="0" cy="0"/>
        </a:xfrm>
      </p:grpSpPr>
      <p:sp>
        <p:nvSpPr>
          <p:cNvPr id="364" name="Google Shape;364;p53"/>
          <p:cNvSpPr/>
          <p:nvPr/>
        </p:nvSpPr>
        <p:spPr>
          <a:xfrm>
            <a:off x="7118730" y="1251141"/>
            <a:ext cx="4414458" cy="4937472"/>
          </a:xfrm>
          <a:custGeom>
            <a:avLst/>
            <a:gdLst/>
            <a:ahLst/>
            <a:cxnLst/>
            <a:rect l="l" t="t" r="r" b="b"/>
            <a:pathLst>
              <a:path w="4414458" h="4937472" extrusionOk="0">
                <a:moveTo>
                  <a:pt x="1815168" y="0"/>
                </a:moveTo>
                <a:lnTo>
                  <a:pt x="3284363" y="0"/>
                </a:lnTo>
                <a:lnTo>
                  <a:pt x="4414458" y="0"/>
                </a:lnTo>
                <a:lnTo>
                  <a:pt x="4414458" y="4937472"/>
                </a:lnTo>
                <a:lnTo>
                  <a:pt x="0" y="4937472"/>
                </a:lnTo>
                <a:lnTo>
                  <a:pt x="1815168" y="0"/>
                </a:lnTo>
                <a:close/>
              </a:path>
            </a:pathLst>
          </a:custGeom>
          <a:solidFill>
            <a:srgbClr val="000000">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5" name="Google Shape;365;p53"/>
          <p:cNvSpPr txBox="1">
            <a:spLocks noGrp="1"/>
          </p:cNvSpPr>
          <p:nvPr>
            <p:ph type="title"/>
          </p:nvPr>
        </p:nvSpPr>
        <p:spPr>
          <a:xfrm>
            <a:off x="658814" y="1773955"/>
            <a:ext cx="6223768" cy="1421928"/>
          </a:xfrm>
          <a:prstGeom prst="rect">
            <a:avLst/>
          </a:prstGeom>
          <a:noFill/>
          <a:ln>
            <a:noFill/>
          </a:ln>
        </p:spPr>
        <p:txBody>
          <a:bodyPr spcFirstLastPara="1" wrap="square" lIns="91425" tIns="45700" rIns="91425" bIns="45700" anchor="t" anchorCtr="0">
            <a:spAutoFit/>
          </a:bodyPr>
          <a:lstStyle>
            <a:lvl1pPr marR="0" lvl="0" algn="l" rtl="0">
              <a:lnSpc>
                <a:spcPct val="90000"/>
              </a:lnSpc>
              <a:spcBef>
                <a:spcPts val="0"/>
              </a:spcBef>
              <a:spcAft>
                <a:spcPts val="0"/>
              </a:spcAft>
              <a:buClr>
                <a:schemeClr val="lt2"/>
              </a:buClr>
              <a:buSzPts val="4800"/>
              <a:buFont typeface="Montserrat ExtraBold"/>
              <a:buNone/>
              <a:defRPr sz="4800" b="1" i="0" u="none" strike="noStrike" cap="none">
                <a:solidFill>
                  <a:schemeClr val="lt2"/>
                </a:solidFill>
                <a:latin typeface="Montserrat ExtraBold"/>
                <a:ea typeface="Montserrat ExtraBold"/>
                <a:cs typeface="Montserrat ExtraBold"/>
                <a:sym typeface="Montserrat Extra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66" name="Google Shape;366;p53"/>
          <p:cNvSpPr txBox="1">
            <a:spLocks noGrp="1"/>
          </p:cNvSpPr>
          <p:nvPr>
            <p:ph type="subTitle" idx="1"/>
          </p:nvPr>
        </p:nvSpPr>
        <p:spPr>
          <a:xfrm>
            <a:off x="658813" y="3853745"/>
            <a:ext cx="6223768" cy="1089529"/>
          </a:xfrm>
          <a:prstGeom prst="rect">
            <a:avLst/>
          </a:prstGeom>
          <a:noFill/>
          <a:ln>
            <a:noFill/>
          </a:ln>
        </p:spPr>
        <p:txBody>
          <a:bodyPr spcFirstLastPara="1" wrap="square" lIns="91425" tIns="45700" rIns="91425" bIns="45700" anchor="t" anchorCtr="0">
            <a:spAutoFit/>
          </a:bodyPr>
          <a:lstStyle>
            <a:lvl1pPr marR="0" lvl="0" algn="l" rtl="0">
              <a:lnSpc>
                <a:spcPct val="90000"/>
              </a:lnSpc>
              <a:spcBef>
                <a:spcPts val="1000"/>
              </a:spcBef>
              <a:spcAft>
                <a:spcPts val="0"/>
              </a:spcAft>
              <a:buClr>
                <a:schemeClr val="lt1"/>
              </a:buClr>
              <a:buSzPts val="3600"/>
              <a:buFont typeface="Arial"/>
              <a:buNone/>
              <a:defRPr sz="3600" b="0" i="0" u="none" strike="noStrike" cap="none">
                <a:solidFill>
                  <a:schemeClr val="lt1"/>
                </a:solidFill>
                <a:latin typeface="Montserrat"/>
                <a:ea typeface="Montserrat"/>
                <a:cs typeface="Montserrat"/>
                <a:sym typeface="Montserrat"/>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Montserrat"/>
                <a:ea typeface="Montserrat"/>
                <a:cs typeface="Montserrat"/>
                <a:sym typeface="Montserrat"/>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Montserrat"/>
                <a:ea typeface="Montserrat"/>
                <a:cs typeface="Montserrat"/>
                <a:sym typeface="Montserrat"/>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Montserrat"/>
                <a:ea typeface="Montserrat"/>
                <a:cs typeface="Montserrat"/>
                <a:sym typeface="Montserrat"/>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Montserrat"/>
                <a:ea typeface="Montserrat"/>
                <a:cs typeface="Montserrat"/>
                <a:sym typeface="Montserrat"/>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pic>
        <p:nvPicPr>
          <p:cNvPr id="367" name="Google Shape;367;p53" descr="Logo La Poste Immobilier"/>
          <p:cNvPicPr preferRelativeResize="0"/>
          <p:nvPr/>
        </p:nvPicPr>
        <p:blipFill rotWithShape="1">
          <a:blip r:embed="rId2">
            <a:alphaModFix/>
          </a:blip>
          <a:srcRect/>
          <a:stretch/>
        </p:blipFill>
        <p:spPr>
          <a:xfrm>
            <a:off x="620266" y="524426"/>
            <a:ext cx="2252525" cy="606287"/>
          </a:xfrm>
          <a:prstGeom prst="rect">
            <a:avLst/>
          </a:prstGeom>
          <a:noFill/>
          <a:ln>
            <a:noFill/>
          </a:ln>
        </p:spPr>
      </p:pic>
      <p:sp>
        <p:nvSpPr>
          <p:cNvPr id="368" name="Google Shape;368;p53"/>
          <p:cNvSpPr txBox="1">
            <a:spLocks noGrp="1"/>
          </p:cNvSpPr>
          <p:nvPr>
            <p:ph type="body" idx="2"/>
          </p:nvPr>
        </p:nvSpPr>
        <p:spPr>
          <a:xfrm>
            <a:off x="8312727" y="4466576"/>
            <a:ext cx="3220461" cy="2391424"/>
          </a:xfrm>
          <a:prstGeom prst="rect">
            <a:avLst/>
          </a:prstGeom>
          <a:noFill/>
          <a:ln>
            <a:noFill/>
          </a:ln>
        </p:spPr>
        <p:txBody>
          <a:bodyPr spcFirstLastPara="1" wrap="square" lIns="91425" tIns="45700" rIns="91425" bIns="45700" anchor="t" anchorCtr="0">
            <a:spAutoFit/>
          </a:bodyPr>
          <a:lstStyle>
            <a:lvl1pPr marL="457200" marR="0" lvl="0" indent="-228600" algn="ctr" rtl="0">
              <a:lnSpc>
                <a:spcPct val="90000"/>
              </a:lnSpc>
              <a:spcBef>
                <a:spcPts val="0"/>
              </a:spcBef>
              <a:spcAft>
                <a:spcPts val="0"/>
              </a:spcAft>
              <a:buClr>
                <a:schemeClr val="accent2"/>
              </a:buClr>
              <a:buSzPts val="16600"/>
              <a:buFont typeface="Arial"/>
              <a:buNone/>
              <a:defRPr sz="16600" b="1" i="0" u="none" strike="noStrike" cap="none">
                <a:solidFill>
                  <a:schemeClr val="accent2"/>
                </a:solidFill>
                <a:latin typeface="Montserrat ExtraBold"/>
                <a:ea typeface="Montserrat ExtraBold"/>
                <a:cs typeface="Montserrat ExtraBold"/>
                <a:sym typeface="Montserrat ExtraBold"/>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c - Contenus 5">
  <p:cSld name="Blanc - Contenus 5">
    <p:spTree>
      <p:nvGrpSpPr>
        <p:cNvPr id="1" name="Shape 54"/>
        <p:cNvGrpSpPr/>
        <p:nvPr/>
      </p:nvGrpSpPr>
      <p:grpSpPr>
        <a:xfrm>
          <a:off x="0" y="0"/>
          <a:ext cx="0" cy="0"/>
          <a:chOff x="0" y="0"/>
          <a:chExt cx="0" cy="0"/>
        </a:xfrm>
      </p:grpSpPr>
      <p:sp>
        <p:nvSpPr>
          <p:cNvPr id="55" name="Google Shape;55;p16"/>
          <p:cNvSpPr>
            <a:spLocks noGrp="1"/>
          </p:cNvSpPr>
          <p:nvPr>
            <p:ph type="pic" idx="2"/>
          </p:nvPr>
        </p:nvSpPr>
        <p:spPr>
          <a:xfrm>
            <a:off x="7996518" y="1421401"/>
            <a:ext cx="4195483" cy="4779375"/>
          </a:xfrm>
          <a:prstGeom prst="rect">
            <a:avLst/>
          </a:prstGeom>
          <a:solidFill>
            <a:srgbClr val="D8D8D8"/>
          </a:solidFill>
          <a:ln>
            <a:noFill/>
          </a:ln>
        </p:spPr>
      </p:sp>
      <p:sp>
        <p:nvSpPr>
          <p:cNvPr id="56" name="Google Shape;56;p16"/>
          <p:cNvSpPr>
            <a:spLocks noGrp="1"/>
          </p:cNvSpPr>
          <p:nvPr>
            <p:ph type="pic" idx="3"/>
          </p:nvPr>
        </p:nvSpPr>
        <p:spPr>
          <a:xfrm>
            <a:off x="-1" y="2370432"/>
            <a:ext cx="4186519" cy="2345003"/>
          </a:xfrm>
          <a:prstGeom prst="rect">
            <a:avLst/>
          </a:prstGeom>
          <a:solidFill>
            <a:srgbClr val="D8D8D8"/>
          </a:solidFill>
          <a:ln>
            <a:noFill/>
          </a:ln>
        </p:spPr>
      </p:sp>
      <p:sp>
        <p:nvSpPr>
          <p:cNvPr id="57" name="Google Shape;57;p16"/>
          <p:cNvSpPr txBox="1">
            <a:spLocks noGrp="1"/>
          </p:cNvSpPr>
          <p:nvPr>
            <p:ph type="title"/>
          </p:nvPr>
        </p:nvSpPr>
        <p:spPr>
          <a:xfrm>
            <a:off x="918392" y="443437"/>
            <a:ext cx="6773326" cy="8866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8" name="Google Shape;58;p16"/>
          <p:cNvSpPr txBox="1">
            <a:spLocks noGrp="1"/>
          </p:cNvSpPr>
          <p:nvPr>
            <p:ph type="body" idx="1"/>
          </p:nvPr>
        </p:nvSpPr>
        <p:spPr>
          <a:xfrm>
            <a:off x="1063910" y="4944418"/>
            <a:ext cx="3011130" cy="253916"/>
          </a:xfrm>
          <a:prstGeom prst="rect">
            <a:avLst/>
          </a:prstGeom>
          <a:noFill/>
          <a:ln>
            <a:noFill/>
          </a:ln>
        </p:spPr>
        <p:txBody>
          <a:bodyPr spcFirstLastPara="1" wrap="square" lIns="91425" tIns="45700" rIns="91425" bIns="45700" anchor="t" anchorCtr="0">
            <a:spAutoFit/>
          </a:bodyPr>
          <a:lstStyle>
            <a:lvl1pPr marL="457200" marR="0" lvl="0" indent="-228600" algn="l" rtl="0">
              <a:lnSpc>
                <a:spcPct val="100000"/>
              </a:lnSpc>
              <a:spcBef>
                <a:spcPts val="0"/>
              </a:spcBef>
              <a:spcAft>
                <a:spcPts val="0"/>
              </a:spcAft>
              <a:buClr>
                <a:schemeClr val="dk1"/>
              </a:buClr>
              <a:buSzPts val="1050"/>
              <a:buFont typeface="Arial"/>
              <a:buNone/>
              <a:defRPr sz="1050" b="0" i="0" u="none" strike="noStrike" cap="none">
                <a:solidFill>
                  <a:schemeClr val="dk1"/>
                </a:solidFill>
                <a:latin typeface="Montserrat Medium"/>
                <a:ea typeface="Montserrat Medium"/>
                <a:cs typeface="Montserrat Medium"/>
                <a:sym typeface="Montserrat Medium"/>
              </a:defRPr>
            </a:lvl1pPr>
            <a:lvl2pPr marL="914400" marR="0" lvl="1"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chemeClr val="dk1"/>
              </a:buClr>
              <a:buSzPts val="1100"/>
              <a:buFont typeface="Arial"/>
              <a:buNone/>
              <a:defRPr sz="1100" b="0" i="0" u="none" strike="noStrike" cap="none">
                <a:solidFill>
                  <a:schemeClr val="dk1"/>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chemeClr val="dk1"/>
              </a:buClr>
              <a:buSzPts val="1050"/>
              <a:buFont typeface="Arial"/>
              <a:buNone/>
              <a:defRPr sz="1050" b="0" i="0" u="none" strike="noStrike" cap="none">
                <a:solidFill>
                  <a:schemeClr val="dk1"/>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chemeClr val="dk1"/>
              </a:buClr>
              <a:buSzPts val="1050"/>
              <a:buFont typeface="Arial"/>
              <a:buNone/>
              <a:defRPr sz="105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 name="Google Shape;59;p16"/>
          <p:cNvSpPr txBox="1">
            <a:spLocks noGrp="1"/>
          </p:cNvSpPr>
          <p:nvPr>
            <p:ph type="body" idx="4"/>
          </p:nvPr>
        </p:nvSpPr>
        <p:spPr>
          <a:xfrm>
            <a:off x="918392" y="1421400"/>
            <a:ext cx="6773326" cy="646331"/>
          </a:xfrm>
          <a:prstGeom prst="rect">
            <a:avLst/>
          </a:prstGeom>
          <a:noFill/>
          <a:ln>
            <a:noFill/>
          </a:ln>
        </p:spPr>
        <p:txBody>
          <a:bodyPr spcFirstLastPara="1" wrap="square" lIns="91425" tIns="45700" rIns="91425" bIns="45700" anchor="t" anchorCtr="0">
            <a:spAutoFit/>
          </a:bodyPr>
          <a:lstStyle>
            <a:lvl1pPr marL="457200" marR="0" lvl="0" indent="-228600" algn="l" rtl="0">
              <a:lnSpc>
                <a:spcPct val="100000"/>
              </a:lnSpc>
              <a:spcBef>
                <a:spcPts val="0"/>
              </a:spcBef>
              <a:spcAft>
                <a:spcPts val="0"/>
              </a:spcAft>
              <a:buClr>
                <a:schemeClr val="accent4"/>
              </a:buClr>
              <a:buSzPts val="1800"/>
              <a:buFont typeface="Arial"/>
              <a:buNone/>
              <a:defRPr sz="1800" b="0" i="0" u="none" strike="noStrike" cap="none">
                <a:solidFill>
                  <a:schemeClr val="accent4"/>
                </a:solidFill>
                <a:latin typeface="Montserrat"/>
                <a:ea typeface="Montserrat"/>
                <a:cs typeface="Montserrat"/>
                <a:sym typeface="Montserrat"/>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0" name="Google Shape;60;p16"/>
          <p:cNvSpPr/>
          <p:nvPr/>
        </p:nvSpPr>
        <p:spPr>
          <a:xfrm rot="5400000">
            <a:off x="0" y="459339"/>
            <a:ext cx="793389" cy="793389"/>
          </a:xfrm>
          <a:custGeom>
            <a:avLst/>
            <a:gdLst/>
            <a:ahLst/>
            <a:cxnLst/>
            <a:rect l="l" t="t" r="r" b="b"/>
            <a:pathLst>
              <a:path w="965200" h="965200" extrusionOk="0">
                <a:moveTo>
                  <a:pt x="0" y="965200"/>
                </a:moveTo>
                <a:lnTo>
                  <a:pt x="0" y="0"/>
                </a:lnTo>
                <a:lnTo>
                  <a:pt x="609601" y="1"/>
                </a:lnTo>
                <a:lnTo>
                  <a:pt x="609601" y="355599"/>
                </a:lnTo>
                <a:lnTo>
                  <a:pt x="965200" y="355599"/>
                </a:lnTo>
                <a:lnTo>
                  <a:pt x="965200" y="965200"/>
                </a:lnTo>
                <a:lnTo>
                  <a:pt x="609601" y="965200"/>
                </a:lnTo>
                <a:lnTo>
                  <a:pt x="609601" y="965200"/>
                </a:lnTo>
                <a:close/>
              </a:path>
            </a:pathLst>
          </a:cu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1" name="Google Shape;61;p16"/>
          <p:cNvSpPr txBox="1">
            <a:spLocks noGrp="1"/>
          </p:cNvSpPr>
          <p:nvPr>
            <p:ph type="body" idx="5"/>
          </p:nvPr>
        </p:nvSpPr>
        <p:spPr>
          <a:xfrm>
            <a:off x="0" y="502347"/>
            <a:ext cx="793389" cy="424732"/>
          </a:xfrm>
          <a:prstGeom prst="rect">
            <a:avLst/>
          </a:prstGeom>
          <a:noFill/>
          <a:ln>
            <a:noFill/>
          </a:ln>
        </p:spPr>
        <p:txBody>
          <a:bodyPr spcFirstLastPara="1" wrap="square" lIns="91425" tIns="45700" rIns="91425" bIns="45700" anchor="b" anchorCtr="0">
            <a:spAutoFit/>
          </a:bodyPr>
          <a:lstStyle>
            <a:lvl1pPr marL="457200" marR="0" lvl="0" indent="-228600" algn="r" rtl="0">
              <a:lnSpc>
                <a:spcPct val="90000"/>
              </a:lnSpc>
              <a:spcBef>
                <a:spcPts val="0"/>
              </a:spcBef>
              <a:spcAft>
                <a:spcPts val="0"/>
              </a:spcAft>
              <a:buClr>
                <a:schemeClr val="lt2"/>
              </a:buClr>
              <a:buSzPts val="2400"/>
              <a:buFont typeface="Arial"/>
              <a:buNone/>
              <a:defRPr sz="2400" b="1" i="0" u="none" strike="noStrike" cap="none">
                <a:solidFill>
                  <a:schemeClr val="lt2"/>
                </a:solidFill>
                <a:latin typeface="Montserrat ExtraBold"/>
                <a:ea typeface="Montserrat ExtraBold"/>
                <a:cs typeface="Montserrat ExtraBold"/>
                <a:sym typeface="Montserrat ExtraBold"/>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2" name="Google Shape;62;p16"/>
          <p:cNvSpPr txBox="1">
            <a:spLocks noGrp="1"/>
          </p:cNvSpPr>
          <p:nvPr>
            <p:ph type="sldNum" idx="12"/>
          </p:nvPr>
        </p:nvSpPr>
        <p:spPr>
          <a:xfrm>
            <a:off x="11015990" y="6467100"/>
            <a:ext cx="85782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
        <p:nvSpPr>
          <p:cNvPr id="63" name="Google Shape;63;p16"/>
          <p:cNvSpPr>
            <a:spLocks noGrp="1"/>
          </p:cNvSpPr>
          <p:nvPr>
            <p:ph type="pic" idx="6"/>
          </p:nvPr>
        </p:nvSpPr>
        <p:spPr>
          <a:xfrm>
            <a:off x="4491317" y="2370432"/>
            <a:ext cx="3200399" cy="3819578"/>
          </a:xfrm>
          <a:prstGeom prst="rect">
            <a:avLst/>
          </a:prstGeom>
          <a:solidFill>
            <a:srgbClr val="D8D8D8"/>
          </a:solidFill>
          <a:ln>
            <a:noFill/>
          </a:ln>
        </p:spPr>
      </p:sp>
      <p:sp>
        <p:nvSpPr>
          <p:cNvPr id="64" name="Google Shape;64;p16"/>
          <p:cNvSpPr>
            <a:spLocks noGrp="1"/>
          </p:cNvSpPr>
          <p:nvPr>
            <p:ph type="pic" idx="7"/>
          </p:nvPr>
        </p:nvSpPr>
        <p:spPr>
          <a:xfrm>
            <a:off x="7996516" y="1427642"/>
            <a:ext cx="1951802" cy="1952873"/>
          </a:xfrm>
          <a:prstGeom prst="rect">
            <a:avLst/>
          </a:prstGeom>
          <a:solidFill>
            <a:srgbClr val="D8D8D8"/>
          </a:solidFill>
          <a:ln>
            <a:noFill/>
          </a:ln>
        </p:spPr>
      </p:sp>
      <p:sp>
        <p:nvSpPr>
          <p:cNvPr id="65" name="Google Shape;65;p16"/>
          <p:cNvSpPr txBox="1">
            <a:spLocks noGrp="1"/>
          </p:cNvSpPr>
          <p:nvPr>
            <p:ph type="body" idx="8"/>
          </p:nvPr>
        </p:nvSpPr>
        <p:spPr>
          <a:xfrm>
            <a:off x="3939662" y="4444678"/>
            <a:ext cx="270757" cy="270757"/>
          </a:xfrm>
          <a:prstGeom prst="rect">
            <a:avLst/>
          </a:prstGeom>
          <a:solidFill>
            <a:schemeClr val="dk1"/>
          </a:solid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2"/>
              </a:buClr>
              <a:buSzPts val="1000"/>
              <a:buFont typeface="Arial"/>
              <a:buNone/>
              <a:defRPr sz="1000" b="1" i="0" u="none" strike="noStrike" cap="none">
                <a:solidFill>
                  <a:schemeClr val="lt2"/>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 name="Google Shape;66;p16"/>
          <p:cNvSpPr txBox="1">
            <a:spLocks noGrp="1"/>
          </p:cNvSpPr>
          <p:nvPr>
            <p:ph type="body" idx="9"/>
          </p:nvPr>
        </p:nvSpPr>
        <p:spPr>
          <a:xfrm>
            <a:off x="7440237" y="5930018"/>
            <a:ext cx="270757" cy="270757"/>
          </a:xfrm>
          <a:prstGeom prst="rect">
            <a:avLst/>
          </a:prstGeom>
          <a:solidFill>
            <a:schemeClr val="dk1"/>
          </a:solid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2"/>
              </a:buClr>
              <a:buSzPts val="1000"/>
              <a:buFont typeface="Arial"/>
              <a:buNone/>
              <a:defRPr sz="1000" b="1" i="0" u="none" strike="noStrike" cap="none">
                <a:solidFill>
                  <a:schemeClr val="lt2"/>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 name="Google Shape;67;p16"/>
          <p:cNvSpPr txBox="1">
            <a:spLocks noGrp="1"/>
          </p:cNvSpPr>
          <p:nvPr>
            <p:ph type="body" idx="13"/>
          </p:nvPr>
        </p:nvSpPr>
        <p:spPr>
          <a:xfrm>
            <a:off x="9694856" y="3107542"/>
            <a:ext cx="270757" cy="270757"/>
          </a:xfrm>
          <a:prstGeom prst="rect">
            <a:avLst/>
          </a:prstGeom>
          <a:solidFill>
            <a:schemeClr val="dk1"/>
          </a:solid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2"/>
              </a:buClr>
              <a:buSzPts val="1000"/>
              <a:buFont typeface="Arial"/>
              <a:buNone/>
              <a:defRPr sz="1000" b="1" i="0" u="none" strike="noStrike" cap="none">
                <a:solidFill>
                  <a:schemeClr val="lt2"/>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 name="Google Shape;68;p16"/>
          <p:cNvSpPr txBox="1">
            <a:spLocks noGrp="1"/>
          </p:cNvSpPr>
          <p:nvPr>
            <p:ph type="body" idx="14"/>
          </p:nvPr>
        </p:nvSpPr>
        <p:spPr>
          <a:xfrm>
            <a:off x="11921244" y="5930019"/>
            <a:ext cx="270757" cy="270757"/>
          </a:xfrm>
          <a:prstGeom prst="rect">
            <a:avLst/>
          </a:prstGeom>
          <a:solidFill>
            <a:schemeClr val="dk1"/>
          </a:solid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2"/>
              </a:buClr>
              <a:buSzPts val="1000"/>
              <a:buFont typeface="Arial"/>
              <a:buNone/>
              <a:defRPr sz="1000" b="1" i="0" u="none" strike="noStrike" cap="none">
                <a:solidFill>
                  <a:schemeClr val="lt2"/>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 name="Google Shape;69;p16"/>
          <p:cNvSpPr txBox="1">
            <a:spLocks noGrp="1"/>
          </p:cNvSpPr>
          <p:nvPr>
            <p:ph type="body" idx="15"/>
          </p:nvPr>
        </p:nvSpPr>
        <p:spPr>
          <a:xfrm>
            <a:off x="664199" y="4935998"/>
            <a:ext cx="270757" cy="270757"/>
          </a:xfrm>
          <a:prstGeom prst="rect">
            <a:avLst/>
          </a:prstGeom>
          <a:solidFill>
            <a:schemeClr val="dk1"/>
          </a:solid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2"/>
              </a:buClr>
              <a:buSzPts val="1000"/>
              <a:buFont typeface="Arial"/>
              <a:buNone/>
              <a:defRPr sz="1000" b="1" i="0" u="none" strike="noStrike" cap="none">
                <a:solidFill>
                  <a:schemeClr val="lt2"/>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 name="Google Shape;70;p16"/>
          <p:cNvSpPr txBox="1">
            <a:spLocks noGrp="1"/>
          </p:cNvSpPr>
          <p:nvPr>
            <p:ph type="body" idx="16"/>
          </p:nvPr>
        </p:nvSpPr>
        <p:spPr>
          <a:xfrm>
            <a:off x="1063910" y="5276513"/>
            <a:ext cx="3011130" cy="253916"/>
          </a:xfrm>
          <a:prstGeom prst="rect">
            <a:avLst/>
          </a:prstGeom>
          <a:noFill/>
          <a:ln>
            <a:noFill/>
          </a:ln>
        </p:spPr>
        <p:txBody>
          <a:bodyPr spcFirstLastPara="1" wrap="square" lIns="91425" tIns="45700" rIns="91425" bIns="45700" anchor="t" anchorCtr="0">
            <a:spAutoFit/>
          </a:bodyPr>
          <a:lstStyle>
            <a:lvl1pPr marL="457200" marR="0" lvl="0" indent="-228600" algn="l" rtl="0">
              <a:lnSpc>
                <a:spcPct val="100000"/>
              </a:lnSpc>
              <a:spcBef>
                <a:spcPts val="0"/>
              </a:spcBef>
              <a:spcAft>
                <a:spcPts val="0"/>
              </a:spcAft>
              <a:buClr>
                <a:schemeClr val="dk1"/>
              </a:buClr>
              <a:buSzPts val="1050"/>
              <a:buFont typeface="Arial"/>
              <a:buNone/>
              <a:defRPr sz="1050" b="0" i="0" u="none" strike="noStrike" cap="none">
                <a:solidFill>
                  <a:schemeClr val="dk1"/>
                </a:solidFill>
                <a:latin typeface="Montserrat Medium"/>
                <a:ea typeface="Montserrat Medium"/>
                <a:cs typeface="Montserrat Medium"/>
                <a:sym typeface="Montserrat Medium"/>
              </a:defRPr>
            </a:lvl1pPr>
            <a:lvl2pPr marL="914400" marR="0" lvl="1"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chemeClr val="dk1"/>
              </a:buClr>
              <a:buSzPts val="1100"/>
              <a:buFont typeface="Arial"/>
              <a:buNone/>
              <a:defRPr sz="1100" b="0" i="0" u="none" strike="noStrike" cap="none">
                <a:solidFill>
                  <a:schemeClr val="dk1"/>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chemeClr val="dk1"/>
              </a:buClr>
              <a:buSzPts val="1050"/>
              <a:buFont typeface="Arial"/>
              <a:buNone/>
              <a:defRPr sz="1050" b="0" i="0" u="none" strike="noStrike" cap="none">
                <a:solidFill>
                  <a:schemeClr val="dk1"/>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chemeClr val="dk1"/>
              </a:buClr>
              <a:buSzPts val="1050"/>
              <a:buFont typeface="Arial"/>
              <a:buNone/>
              <a:defRPr sz="105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 name="Google Shape;71;p16"/>
          <p:cNvSpPr txBox="1">
            <a:spLocks noGrp="1"/>
          </p:cNvSpPr>
          <p:nvPr>
            <p:ph type="body" idx="17"/>
          </p:nvPr>
        </p:nvSpPr>
        <p:spPr>
          <a:xfrm>
            <a:off x="664199" y="5268093"/>
            <a:ext cx="270757" cy="270757"/>
          </a:xfrm>
          <a:prstGeom prst="rect">
            <a:avLst/>
          </a:prstGeom>
          <a:solidFill>
            <a:schemeClr val="dk1"/>
          </a:solid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2"/>
              </a:buClr>
              <a:buSzPts val="1000"/>
              <a:buFont typeface="Arial"/>
              <a:buNone/>
              <a:defRPr sz="1000" b="1" i="0" u="none" strike="noStrike" cap="none">
                <a:solidFill>
                  <a:schemeClr val="lt2"/>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 name="Google Shape;72;p16"/>
          <p:cNvSpPr txBox="1">
            <a:spLocks noGrp="1"/>
          </p:cNvSpPr>
          <p:nvPr>
            <p:ph type="body" idx="18"/>
          </p:nvPr>
        </p:nvSpPr>
        <p:spPr>
          <a:xfrm>
            <a:off x="1070734" y="5608608"/>
            <a:ext cx="3011130" cy="253916"/>
          </a:xfrm>
          <a:prstGeom prst="rect">
            <a:avLst/>
          </a:prstGeom>
          <a:noFill/>
          <a:ln>
            <a:noFill/>
          </a:ln>
        </p:spPr>
        <p:txBody>
          <a:bodyPr spcFirstLastPara="1" wrap="square" lIns="91425" tIns="45700" rIns="91425" bIns="45700" anchor="t" anchorCtr="0">
            <a:spAutoFit/>
          </a:bodyPr>
          <a:lstStyle>
            <a:lvl1pPr marL="457200" marR="0" lvl="0" indent="-228600" algn="l" rtl="0">
              <a:lnSpc>
                <a:spcPct val="100000"/>
              </a:lnSpc>
              <a:spcBef>
                <a:spcPts val="0"/>
              </a:spcBef>
              <a:spcAft>
                <a:spcPts val="0"/>
              </a:spcAft>
              <a:buClr>
                <a:schemeClr val="dk1"/>
              </a:buClr>
              <a:buSzPts val="1050"/>
              <a:buFont typeface="Arial"/>
              <a:buNone/>
              <a:defRPr sz="1050" b="0" i="0" u="none" strike="noStrike" cap="none">
                <a:solidFill>
                  <a:schemeClr val="dk1"/>
                </a:solidFill>
                <a:latin typeface="Montserrat Medium"/>
                <a:ea typeface="Montserrat Medium"/>
                <a:cs typeface="Montserrat Medium"/>
                <a:sym typeface="Montserrat Medium"/>
              </a:defRPr>
            </a:lvl1pPr>
            <a:lvl2pPr marL="914400" marR="0" lvl="1"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chemeClr val="dk1"/>
              </a:buClr>
              <a:buSzPts val="1100"/>
              <a:buFont typeface="Arial"/>
              <a:buNone/>
              <a:defRPr sz="1100" b="0" i="0" u="none" strike="noStrike" cap="none">
                <a:solidFill>
                  <a:schemeClr val="dk1"/>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chemeClr val="dk1"/>
              </a:buClr>
              <a:buSzPts val="1050"/>
              <a:buFont typeface="Arial"/>
              <a:buNone/>
              <a:defRPr sz="1050" b="0" i="0" u="none" strike="noStrike" cap="none">
                <a:solidFill>
                  <a:schemeClr val="dk1"/>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chemeClr val="dk1"/>
              </a:buClr>
              <a:buSzPts val="1050"/>
              <a:buFont typeface="Arial"/>
              <a:buNone/>
              <a:defRPr sz="105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 name="Google Shape;73;p16"/>
          <p:cNvSpPr txBox="1">
            <a:spLocks noGrp="1"/>
          </p:cNvSpPr>
          <p:nvPr>
            <p:ph type="body" idx="19"/>
          </p:nvPr>
        </p:nvSpPr>
        <p:spPr>
          <a:xfrm>
            <a:off x="664199" y="5600188"/>
            <a:ext cx="270757" cy="270757"/>
          </a:xfrm>
          <a:prstGeom prst="rect">
            <a:avLst/>
          </a:prstGeom>
          <a:solidFill>
            <a:schemeClr val="dk1"/>
          </a:solid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2"/>
              </a:buClr>
              <a:buSzPts val="1000"/>
              <a:buFont typeface="Arial"/>
              <a:buNone/>
              <a:defRPr sz="1000" b="1" i="0" u="none" strike="noStrike" cap="none">
                <a:solidFill>
                  <a:schemeClr val="lt2"/>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 name="Google Shape;74;p16"/>
          <p:cNvSpPr txBox="1">
            <a:spLocks noGrp="1"/>
          </p:cNvSpPr>
          <p:nvPr>
            <p:ph type="body" idx="20"/>
          </p:nvPr>
        </p:nvSpPr>
        <p:spPr>
          <a:xfrm>
            <a:off x="1063910" y="5940704"/>
            <a:ext cx="3011130" cy="253916"/>
          </a:xfrm>
          <a:prstGeom prst="rect">
            <a:avLst/>
          </a:prstGeom>
          <a:noFill/>
          <a:ln>
            <a:noFill/>
          </a:ln>
        </p:spPr>
        <p:txBody>
          <a:bodyPr spcFirstLastPara="1" wrap="square" lIns="91425" tIns="45700" rIns="91425" bIns="45700" anchor="t" anchorCtr="0">
            <a:spAutoFit/>
          </a:bodyPr>
          <a:lstStyle>
            <a:lvl1pPr marL="457200" marR="0" lvl="0" indent="-228600" algn="l" rtl="0">
              <a:lnSpc>
                <a:spcPct val="100000"/>
              </a:lnSpc>
              <a:spcBef>
                <a:spcPts val="0"/>
              </a:spcBef>
              <a:spcAft>
                <a:spcPts val="0"/>
              </a:spcAft>
              <a:buClr>
                <a:schemeClr val="dk1"/>
              </a:buClr>
              <a:buSzPts val="1050"/>
              <a:buFont typeface="Arial"/>
              <a:buNone/>
              <a:defRPr sz="1050" b="0" i="0" u="none" strike="noStrike" cap="none">
                <a:solidFill>
                  <a:schemeClr val="dk1"/>
                </a:solidFill>
                <a:latin typeface="Montserrat Medium"/>
                <a:ea typeface="Montserrat Medium"/>
                <a:cs typeface="Montserrat Medium"/>
                <a:sym typeface="Montserrat Medium"/>
              </a:defRPr>
            </a:lvl1pPr>
            <a:lvl2pPr marL="914400" marR="0" lvl="1"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chemeClr val="dk1"/>
              </a:buClr>
              <a:buSzPts val="1100"/>
              <a:buFont typeface="Arial"/>
              <a:buNone/>
              <a:defRPr sz="1100" b="0" i="0" u="none" strike="noStrike" cap="none">
                <a:solidFill>
                  <a:schemeClr val="dk1"/>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chemeClr val="dk1"/>
              </a:buClr>
              <a:buSzPts val="1050"/>
              <a:buFont typeface="Arial"/>
              <a:buNone/>
              <a:defRPr sz="1050" b="0" i="0" u="none" strike="noStrike" cap="none">
                <a:solidFill>
                  <a:schemeClr val="dk1"/>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chemeClr val="dk1"/>
              </a:buClr>
              <a:buSzPts val="1050"/>
              <a:buFont typeface="Arial"/>
              <a:buNone/>
              <a:defRPr sz="105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Google Shape;75;p16"/>
          <p:cNvSpPr txBox="1">
            <a:spLocks noGrp="1"/>
          </p:cNvSpPr>
          <p:nvPr>
            <p:ph type="body" idx="21"/>
          </p:nvPr>
        </p:nvSpPr>
        <p:spPr>
          <a:xfrm>
            <a:off x="664199" y="5932284"/>
            <a:ext cx="270757" cy="270757"/>
          </a:xfrm>
          <a:prstGeom prst="rect">
            <a:avLst/>
          </a:prstGeom>
          <a:solidFill>
            <a:schemeClr val="dk1"/>
          </a:solid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2"/>
              </a:buClr>
              <a:buSzPts val="1000"/>
              <a:buFont typeface="Arial"/>
              <a:buNone/>
              <a:defRPr sz="1000" b="1" i="0" u="none" strike="noStrike" cap="none">
                <a:solidFill>
                  <a:schemeClr val="lt2"/>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6" name="Google Shape;76;p16"/>
          <p:cNvSpPr txBox="1">
            <a:spLocks noGrp="1"/>
          </p:cNvSpPr>
          <p:nvPr>
            <p:ph type="dt" idx="10"/>
          </p:nvPr>
        </p:nvSpPr>
        <p:spPr>
          <a:xfrm>
            <a:off x="658813" y="6541940"/>
            <a:ext cx="747827" cy="215444"/>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6"/>
          <p:cNvSpPr txBox="1">
            <a:spLocks noGrp="1"/>
          </p:cNvSpPr>
          <p:nvPr>
            <p:ph type="ftr" idx="11"/>
          </p:nvPr>
        </p:nvSpPr>
        <p:spPr>
          <a:xfrm>
            <a:off x="1510591" y="6541940"/>
            <a:ext cx="4442090" cy="215444"/>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rique - Contenus 1">
  <p:cSld name="Brique - Contenus 1">
    <p:spTree>
      <p:nvGrpSpPr>
        <p:cNvPr id="1" name="Shape 369"/>
        <p:cNvGrpSpPr/>
        <p:nvPr/>
      </p:nvGrpSpPr>
      <p:grpSpPr>
        <a:xfrm>
          <a:off x="0" y="0"/>
          <a:ext cx="0" cy="0"/>
          <a:chOff x="0" y="0"/>
          <a:chExt cx="0" cy="0"/>
        </a:xfrm>
      </p:grpSpPr>
      <p:sp>
        <p:nvSpPr>
          <p:cNvPr id="370" name="Google Shape;370;p54"/>
          <p:cNvSpPr txBox="1">
            <a:spLocks noGrp="1"/>
          </p:cNvSpPr>
          <p:nvPr>
            <p:ph type="title"/>
          </p:nvPr>
        </p:nvSpPr>
        <p:spPr>
          <a:xfrm>
            <a:off x="918392" y="443437"/>
            <a:ext cx="8865688" cy="8866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71" name="Google Shape;371;p54"/>
          <p:cNvSpPr txBox="1">
            <a:spLocks noGrp="1"/>
          </p:cNvSpPr>
          <p:nvPr>
            <p:ph type="body" idx="1"/>
          </p:nvPr>
        </p:nvSpPr>
        <p:spPr>
          <a:xfrm>
            <a:off x="918392" y="1421400"/>
            <a:ext cx="8865688" cy="646331"/>
          </a:xfrm>
          <a:prstGeom prst="rect">
            <a:avLst/>
          </a:prstGeom>
          <a:noFill/>
          <a:ln>
            <a:noFill/>
          </a:ln>
        </p:spPr>
        <p:txBody>
          <a:bodyPr spcFirstLastPara="1" wrap="square" lIns="91425" tIns="45700" rIns="91425" bIns="45700" anchor="t" anchorCtr="0">
            <a:spAutoFit/>
          </a:bodyPr>
          <a:lstStyle>
            <a:lvl1pPr marL="457200" marR="0" lvl="0" indent="-228600" algn="l" rtl="0">
              <a:lnSpc>
                <a:spcPct val="100000"/>
              </a:lnSpc>
              <a:spcBef>
                <a:spcPts val="0"/>
              </a:spcBef>
              <a:spcAft>
                <a:spcPts val="0"/>
              </a:spcAft>
              <a:buClr>
                <a:schemeClr val="accent2"/>
              </a:buClr>
              <a:buSzPts val="1800"/>
              <a:buFont typeface="Arial"/>
              <a:buNone/>
              <a:defRPr sz="1800" b="0" i="0" u="none" strike="noStrike" cap="none">
                <a:solidFill>
                  <a:schemeClr val="accent2"/>
                </a:solidFill>
                <a:latin typeface="Montserrat"/>
                <a:ea typeface="Montserrat"/>
                <a:cs typeface="Montserrat"/>
                <a:sym typeface="Montserrat"/>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372" name="Google Shape;372;p54" descr="Logo La Poste Immobilier"/>
          <p:cNvPicPr preferRelativeResize="0"/>
          <p:nvPr/>
        </p:nvPicPr>
        <p:blipFill rotWithShape="1">
          <a:blip r:embed="rId2">
            <a:alphaModFix/>
          </a:blip>
          <a:srcRect/>
          <a:stretch/>
        </p:blipFill>
        <p:spPr>
          <a:xfrm>
            <a:off x="9948318" y="384458"/>
            <a:ext cx="2026808" cy="545533"/>
          </a:xfrm>
          <a:prstGeom prst="rect">
            <a:avLst/>
          </a:prstGeom>
          <a:noFill/>
          <a:ln>
            <a:noFill/>
          </a:ln>
        </p:spPr>
      </p:pic>
      <p:sp>
        <p:nvSpPr>
          <p:cNvPr id="373" name="Google Shape;373;p54"/>
          <p:cNvSpPr/>
          <p:nvPr/>
        </p:nvSpPr>
        <p:spPr>
          <a:xfrm rot="5400000">
            <a:off x="0" y="459339"/>
            <a:ext cx="793389" cy="793389"/>
          </a:xfrm>
          <a:custGeom>
            <a:avLst/>
            <a:gdLst/>
            <a:ahLst/>
            <a:cxnLst/>
            <a:rect l="l" t="t" r="r" b="b"/>
            <a:pathLst>
              <a:path w="965200" h="965200" extrusionOk="0">
                <a:moveTo>
                  <a:pt x="0" y="965200"/>
                </a:moveTo>
                <a:lnTo>
                  <a:pt x="0" y="0"/>
                </a:lnTo>
                <a:lnTo>
                  <a:pt x="609601" y="1"/>
                </a:lnTo>
                <a:lnTo>
                  <a:pt x="609601" y="355599"/>
                </a:lnTo>
                <a:lnTo>
                  <a:pt x="965200" y="355599"/>
                </a:lnTo>
                <a:lnTo>
                  <a:pt x="965200" y="965200"/>
                </a:lnTo>
                <a:lnTo>
                  <a:pt x="609601" y="965200"/>
                </a:lnTo>
                <a:lnTo>
                  <a:pt x="609601" y="965200"/>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4" name="Google Shape;374;p54"/>
          <p:cNvSpPr txBox="1">
            <a:spLocks noGrp="1"/>
          </p:cNvSpPr>
          <p:nvPr>
            <p:ph type="body" idx="2"/>
          </p:nvPr>
        </p:nvSpPr>
        <p:spPr>
          <a:xfrm>
            <a:off x="918390" y="2380292"/>
            <a:ext cx="10614797" cy="3323987"/>
          </a:xfrm>
          <a:prstGeom prst="rect">
            <a:avLst/>
          </a:prstGeom>
          <a:noFill/>
          <a:ln>
            <a:noFill/>
          </a:ln>
        </p:spPr>
        <p:txBody>
          <a:bodyPr spcFirstLastPara="1" wrap="square" lIns="91425" tIns="45700" rIns="91425" bIns="45700" anchor="t" anchorCtr="0">
            <a:sp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Montserrat"/>
                <a:ea typeface="Montserrat"/>
                <a:cs typeface="Montserrat"/>
                <a:sym typeface="Montserrat"/>
              </a:defRPr>
            </a:lvl1pPr>
            <a:lvl2pPr marL="914400" marR="0" lvl="1" indent="-228600" algn="l" rtl="0">
              <a:lnSpc>
                <a:spcPct val="90000"/>
              </a:lnSpc>
              <a:spcBef>
                <a:spcPts val="600"/>
              </a:spcBef>
              <a:spcAft>
                <a:spcPts val="0"/>
              </a:spcAft>
              <a:buClr>
                <a:schemeClr val="dk1"/>
              </a:buClr>
              <a:buSzPts val="1200"/>
              <a:buFont typeface="Arial"/>
              <a:buNone/>
              <a:defRPr sz="1200" b="0" i="0" u="none" strike="noStrike" cap="none">
                <a:solidFill>
                  <a:schemeClr val="dk1"/>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chemeClr val="dk1"/>
              </a:buClr>
              <a:buSzPts val="1100"/>
              <a:buFont typeface="Arial"/>
              <a:buNone/>
              <a:defRPr sz="1100" b="0" i="0" u="none" strike="noStrike" cap="none">
                <a:solidFill>
                  <a:schemeClr val="dk1"/>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chemeClr val="dk1"/>
              </a:buClr>
              <a:buSzPts val="1050"/>
              <a:buFont typeface="Arial"/>
              <a:buNone/>
              <a:defRPr sz="1050" b="0" i="0" u="none" strike="noStrike" cap="none">
                <a:solidFill>
                  <a:schemeClr val="dk1"/>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chemeClr val="dk1"/>
              </a:buClr>
              <a:buSzPts val="1050"/>
              <a:buFont typeface="Arial"/>
              <a:buNone/>
              <a:defRPr sz="105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5" name="Google Shape;375;p54"/>
          <p:cNvSpPr txBox="1">
            <a:spLocks noGrp="1"/>
          </p:cNvSpPr>
          <p:nvPr>
            <p:ph type="body" idx="3"/>
          </p:nvPr>
        </p:nvSpPr>
        <p:spPr>
          <a:xfrm>
            <a:off x="0" y="502347"/>
            <a:ext cx="793389" cy="424732"/>
          </a:xfrm>
          <a:prstGeom prst="rect">
            <a:avLst/>
          </a:prstGeom>
          <a:noFill/>
          <a:ln>
            <a:noFill/>
          </a:ln>
        </p:spPr>
        <p:txBody>
          <a:bodyPr spcFirstLastPara="1" wrap="square" lIns="91425" tIns="45700" rIns="91425" bIns="45700" anchor="b" anchorCtr="0">
            <a:spAutoFit/>
          </a:bodyPr>
          <a:lstStyle>
            <a:lvl1pPr marL="457200" marR="0" lvl="0" indent="-228600" algn="r" rtl="0">
              <a:lnSpc>
                <a:spcPct val="90000"/>
              </a:lnSpc>
              <a:spcBef>
                <a:spcPts val="0"/>
              </a:spcBef>
              <a:spcAft>
                <a:spcPts val="0"/>
              </a:spcAft>
              <a:buClr>
                <a:schemeClr val="lt2"/>
              </a:buClr>
              <a:buSzPts val="2400"/>
              <a:buFont typeface="Arial"/>
              <a:buNone/>
              <a:defRPr sz="2400" b="1" i="0" u="none" strike="noStrike" cap="none">
                <a:solidFill>
                  <a:schemeClr val="lt2"/>
                </a:solidFill>
                <a:latin typeface="Montserrat ExtraBold"/>
                <a:ea typeface="Montserrat ExtraBold"/>
                <a:cs typeface="Montserrat ExtraBold"/>
                <a:sym typeface="Montserrat ExtraBold"/>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6" name="Google Shape;376;p54"/>
          <p:cNvSpPr txBox="1">
            <a:spLocks noGrp="1"/>
          </p:cNvSpPr>
          <p:nvPr>
            <p:ph type="dt" idx="10"/>
          </p:nvPr>
        </p:nvSpPr>
        <p:spPr>
          <a:xfrm>
            <a:off x="658813" y="6541940"/>
            <a:ext cx="747827" cy="215444"/>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7" name="Google Shape;377;p54"/>
          <p:cNvSpPr txBox="1">
            <a:spLocks noGrp="1"/>
          </p:cNvSpPr>
          <p:nvPr>
            <p:ph type="ftr" idx="11"/>
          </p:nvPr>
        </p:nvSpPr>
        <p:spPr>
          <a:xfrm>
            <a:off x="1510591" y="6541940"/>
            <a:ext cx="4442090" cy="215444"/>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8" name="Google Shape;378;p54"/>
          <p:cNvSpPr txBox="1">
            <a:spLocks noGrp="1"/>
          </p:cNvSpPr>
          <p:nvPr>
            <p:ph type="sldNum" idx="12"/>
          </p:nvPr>
        </p:nvSpPr>
        <p:spPr>
          <a:xfrm>
            <a:off x="11015990" y="6467100"/>
            <a:ext cx="85782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rique - Contenus 2">
  <p:cSld name="Brique - Contenus 2">
    <p:spTree>
      <p:nvGrpSpPr>
        <p:cNvPr id="1" name="Shape 379"/>
        <p:cNvGrpSpPr/>
        <p:nvPr/>
      </p:nvGrpSpPr>
      <p:grpSpPr>
        <a:xfrm>
          <a:off x="0" y="0"/>
          <a:ext cx="0" cy="0"/>
          <a:chOff x="0" y="0"/>
          <a:chExt cx="0" cy="0"/>
        </a:xfrm>
      </p:grpSpPr>
      <p:sp>
        <p:nvSpPr>
          <p:cNvPr id="380" name="Google Shape;380;p55"/>
          <p:cNvSpPr txBox="1">
            <a:spLocks noGrp="1"/>
          </p:cNvSpPr>
          <p:nvPr>
            <p:ph type="title"/>
          </p:nvPr>
        </p:nvSpPr>
        <p:spPr>
          <a:xfrm>
            <a:off x="918392" y="443437"/>
            <a:ext cx="8865688" cy="8866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81" name="Google Shape;381;p55"/>
          <p:cNvSpPr txBox="1">
            <a:spLocks noGrp="1"/>
          </p:cNvSpPr>
          <p:nvPr>
            <p:ph type="body" idx="1"/>
          </p:nvPr>
        </p:nvSpPr>
        <p:spPr>
          <a:xfrm>
            <a:off x="918391" y="2475692"/>
            <a:ext cx="4962456" cy="461665"/>
          </a:xfrm>
          <a:prstGeom prst="rect">
            <a:avLst/>
          </a:prstGeom>
          <a:noFill/>
          <a:ln>
            <a:noFill/>
          </a:ln>
        </p:spPr>
        <p:txBody>
          <a:bodyPr spcFirstLastPara="1" wrap="square" lIns="91425" tIns="45700" rIns="91425" bIns="45700" anchor="t" anchorCtr="0">
            <a:spAutoFit/>
          </a:bodyPr>
          <a:lstStyle>
            <a:lvl1pPr marL="457200" marR="0" lvl="0" indent="-228600" algn="l" rtl="0">
              <a:lnSpc>
                <a:spcPct val="100000"/>
              </a:lnSpc>
              <a:spcBef>
                <a:spcPts val="0"/>
              </a:spcBef>
              <a:spcAft>
                <a:spcPts val="0"/>
              </a:spcAft>
              <a:buClr>
                <a:schemeClr val="accent2"/>
              </a:buClr>
              <a:buSzPts val="1200"/>
              <a:buFont typeface="Arial"/>
              <a:buNone/>
              <a:defRPr sz="1200" b="0" i="0" u="none" strike="noStrike" cap="none">
                <a:solidFill>
                  <a:schemeClr val="accent2"/>
                </a:solidFill>
                <a:latin typeface="Montserrat Medium"/>
                <a:ea typeface="Montserrat Medium"/>
                <a:cs typeface="Montserrat Medium"/>
                <a:sym typeface="Montserrat Medium"/>
              </a:defRPr>
            </a:lvl1pPr>
            <a:lvl2pPr marL="914400" marR="0" lvl="1"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chemeClr val="dk1"/>
              </a:buClr>
              <a:buSzPts val="1100"/>
              <a:buFont typeface="Arial"/>
              <a:buNone/>
              <a:defRPr sz="1100" b="0" i="0" u="none" strike="noStrike" cap="none">
                <a:solidFill>
                  <a:schemeClr val="dk1"/>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chemeClr val="dk1"/>
              </a:buClr>
              <a:buSzPts val="1050"/>
              <a:buFont typeface="Arial"/>
              <a:buNone/>
              <a:defRPr sz="1050" b="0" i="0" u="none" strike="noStrike" cap="none">
                <a:solidFill>
                  <a:schemeClr val="dk1"/>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chemeClr val="dk1"/>
              </a:buClr>
              <a:buSzPts val="1050"/>
              <a:buFont typeface="Arial"/>
              <a:buNone/>
              <a:defRPr sz="105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2" name="Google Shape;382;p55"/>
          <p:cNvSpPr txBox="1">
            <a:spLocks noGrp="1"/>
          </p:cNvSpPr>
          <p:nvPr>
            <p:ph type="body" idx="2"/>
          </p:nvPr>
        </p:nvSpPr>
        <p:spPr>
          <a:xfrm>
            <a:off x="918392" y="1421400"/>
            <a:ext cx="8865688" cy="646331"/>
          </a:xfrm>
          <a:prstGeom prst="rect">
            <a:avLst/>
          </a:prstGeom>
          <a:noFill/>
          <a:ln>
            <a:noFill/>
          </a:ln>
        </p:spPr>
        <p:txBody>
          <a:bodyPr spcFirstLastPara="1" wrap="square" lIns="91425" tIns="45700" rIns="91425" bIns="45700" anchor="t" anchorCtr="0">
            <a:spAutoFit/>
          </a:bodyPr>
          <a:lstStyle>
            <a:lvl1pPr marL="457200" marR="0" lvl="0" indent="-228600" algn="l" rtl="0">
              <a:lnSpc>
                <a:spcPct val="100000"/>
              </a:lnSpc>
              <a:spcBef>
                <a:spcPts val="0"/>
              </a:spcBef>
              <a:spcAft>
                <a:spcPts val="0"/>
              </a:spcAft>
              <a:buClr>
                <a:schemeClr val="accent2"/>
              </a:buClr>
              <a:buSzPts val="1800"/>
              <a:buFont typeface="Arial"/>
              <a:buNone/>
              <a:defRPr sz="1800" b="0" i="0" u="none" strike="noStrike" cap="none">
                <a:solidFill>
                  <a:schemeClr val="accent2"/>
                </a:solidFill>
                <a:latin typeface="Montserrat"/>
                <a:ea typeface="Montserrat"/>
                <a:cs typeface="Montserrat"/>
                <a:sym typeface="Montserrat"/>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383" name="Google Shape;383;p55" descr="Logo La Poste Immobilier"/>
          <p:cNvPicPr preferRelativeResize="0"/>
          <p:nvPr/>
        </p:nvPicPr>
        <p:blipFill rotWithShape="1">
          <a:blip r:embed="rId2">
            <a:alphaModFix/>
          </a:blip>
          <a:srcRect/>
          <a:stretch/>
        </p:blipFill>
        <p:spPr>
          <a:xfrm>
            <a:off x="9948318" y="384458"/>
            <a:ext cx="2026808" cy="545533"/>
          </a:xfrm>
          <a:prstGeom prst="rect">
            <a:avLst/>
          </a:prstGeom>
          <a:noFill/>
          <a:ln>
            <a:noFill/>
          </a:ln>
        </p:spPr>
      </p:pic>
      <p:sp>
        <p:nvSpPr>
          <p:cNvPr id="384" name="Google Shape;384;p55"/>
          <p:cNvSpPr/>
          <p:nvPr/>
        </p:nvSpPr>
        <p:spPr>
          <a:xfrm rot="5400000">
            <a:off x="0" y="459339"/>
            <a:ext cx="793389" cy="793389"/>
          </a:xfrm>
          <a:custGeom>
            <a:avLst/>
            <a:gdLst/>
            <a:ahLst/>
            <a:cxnLst/>
            <a:rect l="l" t="t" r="r" b="b"/>
            <a:pathLst>
              <a:path w="965200" h="965200" extrusionOk="0">
                <a:moveTo>
                  <a:pt x="0" y="965200"/>
                </a:moveTo>
                <a:lnTo>
                  <a:pt x="0" y="0"/>
                </a:lnTo>
                <a:lnTo>
                  <a:pt x="609601" y="1"/>
                </a:lnTo>
                <a:lnTo>
                  <a:pt x="609601" y="355599"/>
                </a:lnTo>
                <a:lnTo>
                  <a:pt x="965200" y="355599"/>
                </a:lnTo>
                <a:lnTo>
                  <a:pt x="965200" y="965200"/>
                </a:lnTo>
                <a:lnTo>
                  <a:pt x="609601" y="965200"/>
                </a:lnTo>
                <a:lnTo>
                  <a:pt x="609601" y="965200"/>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5" name="Google Shape;385;p55"/>
          <p:cNvSpPr txBox="1">
            <a:spLocks noGrp="1"/>
          </p:cNvSpPr>
          <p:nvPr>
            <p:ph type="body" idx="3"/>
          </p:nvPr>
        </p:nvSpPr>
        <p:spPr>
          <a:xfrm>
            <a:off x="918391" y="3049418"/>
            <a:ext cx="4962456" cy="2646878"/>
          </a:xfrm>
          <a:prstGeom prst="rect">
            <a:avLst/>
          </a:prstGeom>
          <a:noFill/>
          <a:ln>
            <a:noFill/>
          </a:ln>
        </p:spPr>
        <p:txBody>
          <a:bodyPr spcFirstLastPara="1" wrap="square" lIns="91425" tIns="45700" rIns="91425" bIns="45700" anchor="t" anchorCtr="0">
            <a:spAutoFit/>
          </a:bodyPr>
          <a:lstStyle>
            <a:lvl1pPr marL="457200" marR="0" lvl="0" indent="-22860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Montserrat"/>
                <a:ea typeface="Montserrat"/>
                <a:cs typeface="Montserrat"/>
                <a:sym typeface="Montserrat"/>
              </a:defRPr>
            </a:lvl1pPr>
            <a:lvl2pPr marL="914400" marR="0" lvl="1" indent="-228600" algn="l" rtl="0">
              <a:lnSpc>
                <a:spcPct val="90000"/>
              </a:lnSpc>
              <a:spcBef>
                <a:spcPts val="600"/>
              </a:spcBef>
              <a:spcAft>
                <a:spcPts val="0"/>
              </a:spcAft>
              <a:buClr>
                <a:schemeClr val="dk1"/>
              </a:buClr>
              <a:buSzPts val="1200"/>
              <a:buFont typeface="Arial"/>
              <a:buNone/>
              <a:defRPr sz="1200" b="0" i="0" u="none" strike="noStrike" cap="none">
                <a:solidFill>
                  <a:schemeClr val="dk1"/>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chemeClr val="dk1"/>
              </a:buClr>
              <a:buSzPts val="1100"/>
              <a:buFont typeface="Arial"/>
              <a:buNone/>
              <a:defRPr sz="1100" b="0" i="0" u="none" strike="noStrike" cap="none">
                <a:solidFill>
                  <a:schemeClr val="dk1"/>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chemeClr val="dk1"/>
              </a:buClr>
              <a:buSzPts val="1050"/>
              <a:buFont typeface="Arial"/>
              <a:buNone/>
              <a:defRPr sz="1050" b="0" i="0" u="none" strike="noStrike" cap="none">
                <a:solidFill>
                  <a:schemeClr val="dk1"/>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chemeClr val="dk1"/>
              </a:buClr>
              <a:buSzPts val="1050"/>
              <a:buFont typeface="Arial"/>
              <a:buNone/>
              <a:defRPr sz="105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6" name="Google Shape;386;p55"/>
          <p:cNvSpPr txBox="1">
            <a:spLocks noGrp="1"/>
          </p:cNvSpPr>
          <p:nvPr>
            <p:ph type="body" idx="4"/>
          </p:nvPr>
        </p:nvSpPr>
        <p:spPr>
          <a:xfrm>
            <a:off x="0" y="502347"/>
            <a:ext cx="793389" cy="424732"/>
          </a:xfrm>
          <a:prstGeom prst="rect">
            <a:avLst/>
          </a:prstGeom>
          <a:noFill/>
          <a:ln>
            <a:noFill/>
          </a:ln>
        </p:spPr>
        <p:txBody>
          <a:bodyPr spcFirstLastPara="1" wrap="square" lIns="91425" tIns="45700" rIns="91425" bIns="45700" anchor="b" anchorCtr="0">
            <a:spAutoFit/>
          </a:bodyPr>
          <a:lstStyle>
            <a:lvl1pPr marL="457200" marR="0" lvl="0" indent="-228600" algn="r" rtl="0">
              <a:lnSpc>
                <a:spcPct val="90000"/>
              </a:lnSpc>
              <a:spcBef>
                <a:spcPts val="0"/>
              </a:spcBef>
              <a:spcAft>
                <a:spcPts val="0"/>
              </a:spcAft>
              <a:buClr>
                <a:schemeClr val="lt2"/>
              </a:buClr>
              <a:buSzPts val="2400"/>
              <a:buFont typeface="Arial"/>
              <a:buNone/>
              <a:defRPr sz="2400" b="1" i="0" u="none" strike="noStrike" cap="none">
                <a:solidFill>
                  <a:schemeClr val="lt2"/>
                </a:solidFill>
                <a:latin typeface="Montserrat ExtraBold"/>
                <a:ea typeface="Montserrat ExtraBold"/>
                <a:cs typeface="Montserrat ExtraBold"/>
                <a:sym typeface="Montserrat ExtraBold"/>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7" name="Google Shape;387;p55"/>
          <p:cNvSpPr txBox="1">
            <a:spLocks noGrp="1"/>
          </p:cNvSpPr>
          <p:nvPr>
            <p:ph type="body" idx="5"/>
          </p:nvPr>
        </p:nvSpPr>
        <p:spPr>
          <a:xfrm>
            <a:off x="6311155" y="2475692"/>
            <a:ext cx="4962456" cy="461665"/>
          </a:xfrm>
          <a:prstGeom prst="rect">
            <a:avLst/>
          </a:prstGeom>
          <a:noFill/>
          <a:ln>
            <a:noFill/>
          </a:ln>
        </p:spPr>
        <p:txBody>
          <a:bodyPr spcFirstLastPara="1" wrap="square" lIns="91425" tIns="45700" rIns="91425" bIns="45700" anchor="t" anchorCtr="0">
            <a:spAutoFit/>
          </a:bodyPr>
          <a:lstStyle>
            <a:lvl1pPr marL="457200" marR="0" lvl="0" indent="-228600" algn="l" rtl="0">
              <a:lnSpc>
                <a:spcPct val="100000"/>
              </a:lnSpc>
              <a:spcBef>
                <a:spcPts val="0"/>
              </a:spcBef>
              <a:spcAft>
                <a:spcPts val="0"/>
              </a:spcAft>
              <a:buClr>
                <a:schemeClr val="accent2"/>
              </a:buClr>
              <a:buSzPts val="1200"/>
              <a:buFont typeface="Arial"/>
              <a:buNone/>
              <a:defRPr sz="1200" b="0" i="0" u="none" strike="noStrike" cap="none">
                <a:solidFill>
                  <a:schemeClr val="accent2"/>
                </a:solidFill>
                <a:latin typeface="Montserrat Medium"/>
                <a:ea typeface="Montserrat Medium"/>
                <a:cs typeface="Montserrat Medium"/>
                <a:sym typeface="Montserrat Medium"/>
              </a:defRPr>
            </a:lvl1pPr>
            <a:lvl2pPr marL="914400" marR="0" lvl="1"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chemeClr val="dk1"/>
              </a:buClr>
              <a:buSzPts val="1100"/>
              <a:buFont typeface="Arial"/>
              <a:buNone/>
              <a:defRPr sz="1100" b="0" i="0" u="none" strike="noStrike" cap="none">
                <a:solidFill>
                  <a:schemeClr val="dk1"/>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chemeClr val="dk1"/>
              </a:buClr>
              <a:buSzPts val="1050"/>
              <a:buFont typeface="Arial"/>
              <a:buNone/>
              <a:defRPr sz="1050" b="0" i="0" u="none" strike="noStrike" cap="none">
                <a:solidFill>
                  <a:schemeClr val="dk1"/>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chemeClr val="dk1"/>
              </a:buClr>
              <a:buSzPts val="1050"/>
              <a:buFont typeface="Arial"/>
              <a:buNone/>
              <a:defRPr sz="105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8" name="Google Shape;388;p55"/>
          <p:cNvSpPr txBox="1">
            <a:spLocks noGrp="1"/>
          </p:cNvSpPr>
          <p:nvPr>
            <p:ph type="body" idx="6"/>
          </p:nvPr>
        </p:nvSpPr>
        <p:spPr>
          <a:xfrm>
            <a:off x="6311155" y="3049418"/>
            <a:ext cx="4962456" cy="2646878"/>
          </a:xfrm>
          <a:prstGeom prst="rect">
            <a:avLst/>
          </a:prstGeom>
          <a:noFill/>
          <a:ln>
            <a:noFill/>
          </a:ln>
        </p:spPr>
        <p:txBody>
          <a:bodyPr spcFirstLastPara="1" wrap="square" lIns="91425" tIns="45700" rIns="91425" bIns="45700" anchor="t" anchorCtr="0">
            <a:spAutoFit/>
          </a:bodyPr>
          <a:lstStyle>
            <a:lvl1pPr marL="457200" marR="0" lvl="0" indent="-22860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Montserrat"/>
                <a:ea typeface="Montserrat"/>
                <a:cs typeface="Montserrat"/>
                <a:sym typeface="Montserrat"/>
              </a:defRPr>
            </a:lvl1pPr>
            <a:lvl2pPr marL="914400" marR="0" lvl="1" indent="-228600" algn="l" rtl="0">
              <a:lnSpc>
                <a:spcPct val="90000"/>
              </a:lnSpc>
              <a:spcBef>
                <a:spcPts val="600"/>
              </a:spcBef>
              <a:spcAft>
                <a:spcPts val="0"/>
              </a:spcAft>
              <a:buClr>
                <a:schemeClr val="dk1"/>
              </a:buClr>
              <a:buSzPts val="1200"/>
              <a:buFont typeface="Arial"/>
              <a:buNone/>
              <a:defRPr sz="1200" b="0" i="0" u="none" strike="noStrike" cap="none">
                <a:solidFill>
                  <a:schemeClr val="dk1"/>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chemeClr val="dk1"/>
              </a:buClr>
              <a:buSzPts val="1100"/>
              <a:buFont typeface="Arial"/>
              <a:buNone/>
              <a:defRPr sz="1100" b="0" i="0" u="none" strike="noStrike" cap="none">
                <a:solidFill>
                  <a:schemeClr val="dk1"/>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chemeClr val="dk1"/>
              </a:buClr>
              <a:buSzPts val="1050"/>
              <a:buFont typeface="Arial"/>
              <a:buNone/>
              <a:defRPr sz="1050" b="0" i="0" u="none" strike="noStrike" cap="none">
                <a:solidFill>
                  <a:schemeClr val="dk1"/>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chemeClr val="dk1"/>
              </a:buClr>
              <a:buSzPts val="1050"/>
              <a:buFont typeface="Arial"/>
              <a:buNone/>
              <a:defRPr sz="105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9" name="Google Shape;389;p55"/>
          <p:cNvSpPr txBox="1">
            <a:spLocks noGrp="1"/>
          </p:cNvSpPr>
          <p:nvPr>
            <p:ph type="dt" idx="10"/>
          </p:nvPr>
        </p:nvSpPr>
        <p:spPr>
          <a:xfrm>
            <a:off x="658813" y="6541940"/>
            <a:ext cx="747827" cy="215444"/>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0" name="Google Shape;390;p55"/>
          <p:cNvSpPr txBox="1">
            <a:spLocks noGrp="1"/>
          </p:cNvSpPr>
          <p:nvPr>
            <p:ph type="ftr" idx="11"/>
          </p:nvPr>
        </p:nvSpPr>
        <p:spPr>
          <a:xfrm>
            <a:off x="1510591" y="6541940"/>
            <a:ext cx="4442090" cy="215444"/>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1" name="Google Shape;391;p55"/>
          <p:cNvSpPr txBox="1">
            <a:spLocks noGrp="1"/>
          </p:cNvSpPr>
          <p:nvPr>
            <p:ph type="sldNum" idx="12"/>
          </p:nvPr>
        </p:nvSpPr>
        <p:spPr>
          <a:xfrm>
            <a:off x="11015990" y="6467100"/>
            <a:ext cx="85782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rique - Contenus 3">
  <p:cSld name="Brique - Contenus 3">
    <p:spTree>
      <p:nvGrpSpPr>
        <p:cNvPr id="1" name="Shape 392"/>
        <p:cNvGrpSpPr/>
        <p:nvPr/>
      </p:nvGrpSpPr>
      <p:grpSpPr>
        <a:xfrm>
          <a:off x="0" y="0"/>
          <a:ext cx="0" cy="0"/>
          <a:chOff x="0" y="0"/>
          <a:chExt cx="0" cy="0"/>
        </a:xfrm>
      </p:grpSpPr>
      <p:sp>
        <p:nvSpPr>
          <p:cNvPr id="393" name="Google Shape;393;p56"/>
          <p:cNvSpPr txBox="1">
            <a:spLocks noGrp="1"/>
          </p:cNvSpPr>
          <p:nvPr>
            <p:ph type="title"/>
          </p:nvPr>
        </p:nvSpPr>
        <p:spPr>
          <a:xfrm>
            <a:off x="918392" y="443437"/>
            <a:ext cx="8865688" cy="8866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94" name="Google Shape;394;p56"/>
          <p:cNvSpPr txBox="1">
            <a:spLocks noGrp="1"/>
          </p:cNvSpPr>
          <p:nvPr>
            <p:ph type="body" idx="1"/>
          </p:nvPr>
        </p:nvSpPr>
        <p:spPr>
          <a:xfrm>
            <a:off x="918392" y="2475692"/>
            <a:ext cx="3011130" cy="415498"/>
          </a:xfrm>
          <a:prstGeom prst="rect">
            <a:avLst/>
          </a:prstGeom>
          <a:noFill/>
          <a:ln>
            <a:noFill/>
          </a:ln>
        </p:spPr>
        <p:txBody>
          <a:bodyPr spcFirstLastPara="1" wrap="square" lIns="91425" tIns="45700" rIns="91425" bIns="45700" anchor="t" anchorCtr="0">
            <a:spAutoFit/>
          </a:bodyPr>
          <a:lstStyle>
            <a:lvl1pPr marL="457200" marR="0" lvl="0" indent="-228600" algn="l" rtl="0">
              <a:lnSpc>
                <a:spcPct val="100000"/>
              </a:lnSpc>
              <a:spcBef>
                <a:spcPts val="0"/>
              </a:spcBef>
              <a:spcAft>
                <a:spcPts val="0"/>
              </a:spcAft>
              <a:buClr>
                <a:schemeClr val="accent2"/>
              </a:buClr>
              <a:buSzPts val="1050"/>
              <a:buFont typeface="Arial"/>
              <a:buNone/>
              <a:defRPr sz="1050" b="0" i="0" u="none" strike="noStrike" cap="none">
                <a:solidFill>
                  <a:schemeClr val="accent2"/>
                </a:solidFill>
                <a:latin typeface="Montserrat Medium"/>
                <a:ea typeface="Montserrat Medium"/>
                <a:cs typeface="Montserrat Medium"/>
                <a:sym typeface="Montserrat Medium"/>
              </a:defRPr>
            </a:lvl1pPr>
            <a:lvl2pPr marL="914400" marR="0" lvl="1"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chemeClr val="dk1"/>
              </a:buClr>
              <a:buSzPts val="1100"/>
              <a:buFont typeface="Arial"/>
              <a:buNone/>
              <a:defRPr sz="1100" b="0" i="0" u="none" strike="noStrike" cap="none">
                <a:solidFill>
                  <a:schemeClr val="dk1"/>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chemeClr val="dk1"/>
              </a:buClr>
              <a:buSzPts val="1050"/>
              <a:buFont typeface="Arial"/>
              <a:buNone/>
              <a:defRPr sz="1050" b="0" i="0" u="none" strike="noStrike" cap="none">
                <a:solidFill>
                  <a:schemeClr val="dk1"/>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chemeClr val="dk1"/>
              </a:buClr>
              <a:buSzPts val="1050"/>
              <a:buFont typeface="Arial"/>
              <a:buNone/>
              <a:defRPr sz="105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5" name="Google Shape;395;p56"/>
          <p:cNvSpPr txBox="1">
            <a:spLocks noGrp="1"/>
          </p:cNvSpPr>
          <p:nvPr>
            <p:ph type="body" idx="2"/>
          </p:nvPr>
        </p:nvSpPr>
        <p:spPr>
          <a:xfrm>
            <a:off x="918392" y="1421400"/>
            <a:ext cx="8865688" cy="646331"/>
          </a:xfrm>
          <a:prstGeom prst="rect">
            <a:avLst/>
          </a:prstGeom>
          <a:noFill/>
          <a:ln>
            <a:noFill/>
          </a:ln>
        </p:spPr>
        <p:txBody>
          <a:bodyPr spcFirstLastPara="1" wrap="square" lIns="91425" tIns="45700" rIns="91425" bIns="45700" anchor="t" anchorCtr="0">
            <a:spAutoFit/>
          </a:bodyPr>
          <a:lstStyle>
            <a:lvl1pPr marL="457200" marR="0" lvl="0" indent="-228600" algn="l" rtl="0">
              <a:lnSpc>
                <a:spcPct val="100000"/>
              </a:lnSpc>
              <a:spcBef>
                <a:spcPts val="0"/>
              </a:spcBef>
              <a:spcAft>
                <a:spcPts val="0"/>
              </a:spcAft>
              <a:buClr>
                <a:schemeClr val="accent2"/>
              </a:buClr>
              <a:buSzPts val="1800"/>
              <a:buFont typeface="Arial"/>
              <a:buNone/>
              <a:defRPr sz="1800" b="0" i="0" u="none" strike="noStrike" cap="none">
                <a:solidFill>
                  <a:schemeClr val="accent2"/>
                </a:solidFill>
                <a:latin typeface="Montserrat"/>
                <a:ea typeface="Montserrat"/>
                <a:cs typeface="Montserrat"/>
                <a:sym typeface="Montserrat"/>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396" name="Google Shape;396;p56" descr="Logo La Poste Immobilier"/>
          <p:cNvPicPr preferRelativeResize="0"/>
          <p:nvPr/>
        </p:nvPicPr>
        <p:blipFill rotWithShape="1">
          <a:blip r:embed="rId2">
            <a:alphaModFix/>
          </a:blip>
          <a:srcRect/>
          <a:stretch/>
        </p:blipFill>
        <p:spPr>
          <a:xfrm>
            <a:off x="9948318" y="384458"/>
            <a:ext cx="2026808" cy="545533"/>
          </a:xfrm>
          <a:prstGeom prst="rect">
            <a:avLst/>
          </a:prstGeom>
          <a:noFill/>
          <a:ln>
            <a:noFill/>
          </a:ln>
        </p:spPr>
      </p:pic>
      <p:sp>
        <p:nvSpPr>
          <p:cNvPr id="397" name="Google Shape;397;p56"/>
          <p:cNvSpPr/>
          <p:nvPr/>
        </p:nvSpPr>
        <p:spPr>
          <a:xfrm rot="5400000">
            <a:off x="0" y="459339"/>
            <a:ext cx="793389" cy="793389"/>
          </a:xfrm>
          <a:custGeom>
            <a:avLst/>
            <a:gdLst/>
            <a:ahLst/>
            <a:cxnLst/>
            <a:rect l="l" t="t" r="r" b="b"/>
            <a:pathLst>
              <a:path w="965200" h="965200" extrusionOk="0">
                <a:moveTo>
                  <a:pt x="0" y="965200"/>
                </a:moveTo>
                <a:lnTo>
                  <a:pt x="0" y="0"/>
                </a:lnTo>
                <a:lnTo>
                  <a:pt x="609601" y="1"/>
                </a:lnTo>
                <a:lnTo>
                  <a:pt x="609601" y="355599"/>
                </a:lnTo>
                <a:lnTo>
                  <a:pt x="965200" y="355599"/>
                </a:lnTo>
                <a:lnTo>
                  <a:pt x="965200" y="965200"/>
                </a:lnTo>
                <a:lnTo>
                  <a:pt x="609601" y="965200"/>
                </a:lnTo>
                <a:lnTo>
                  <a:pt x="609601" y="965200"/>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8" name="Google Shape;398;p56"/>
          <p:cNvSpPr txBox="1">
            <a:spLocks noGrp="1"/>
          </p:cNvSpPr>
          <p:nvPr>
            <p:ph type="body" idx="3"/>
          </p:nvPr>
        </p:nvSpPr>
        <p:spPr>
          <a:xfrm>
            <a:off x="918392" y="2968089"/>
            <a:ext cx="3011130" cy="3016210"/>
          </a:xfrm>
          <a:prstGeom prst="rect">
            <a:avLst/>
          </a:prstGeom>
          <a:noFill/>
          <a:ln>
            <a:noFill/>
          </a:ln>
        </p:spPr>
        <p:txBody>
          <a:bodyPr spcFirstLastPara="1" wrap="square" lIns="91425" tIns="45700" rIns="91425" bIns="45700" anchor="t" anchorCtr="0">
            <a:spAutoFit/>
          </a:bodyPr>
          <a:lstStyle>
            <a:lvl1pPr marL="457200" marR="0" lvl="0" indent="-228600" algn="l" rtl="0">
              <a:lnSpc>
                <a:spcPct val="100000"/>
              </a:lnSpc>
              <a:spcBef>
                <a:spcPts val="0"/>
              </a:spcBef>
              <a:spcAft>
                <a:spcPts val="0"/>
              </a:spcAft>
              <a:buClr>
                <a:schemeClr val="dk1"/>
              </a:buClr>
              <a:buSzPts val="1000"/>
              <a:buFont typeface="Arial"/>
              <a:buNone/>
              <a:defRPr sz="1000" b="0" i="0" u="none" strike="noStrike" cap="none">
                <a:solidFill>
                  <a:schemeClr val="dk1"/>
                </a:solidFill>
                <a:latin typeface="Montserrat"/>
                <a:ea typeface="Montserrat"/>
                <a:cs typeface="Montserrat"/>
                <a:sym typeface="Montserrat"/>
              </a:defRPr>
            </a:lvl1pPr>
            <a:lvl2pPr marL="914400" marR="0" lvl="1" indent="-228600" algn="l" rtl="0">
              <a:lnSpc>
                <a:spcPct val="90000"/>
              </a:lnSpc>
              <a:spcBef>
                <a:spcPts val="600"/>
              </a:spcBef>
              <a:spcAft>
                <a:spcPts val="0"/>
              </a:spcAft>
              <a:buClr>
                <a:schemeClr val="dk1"/>
              </a:buClr>
              <a:buSzPts val="1200"/>
              <a:buFont typeface="Arial"/>
              <a:buNone/>
              <a:defRPr sz="1200" b="0" i="0" u="none" strike="noStrike" cap="none">
                <a:solidFill>
                  <a:schemeClr val="dk1"/>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chemeClr val="dk1"/>
              </a:buClr>
              <a:buSzPts val="1100"/>
              <a:buFont typeface="Arial"/>
              <a:buNone/>
              <a:defRPr sz="1100" b="0" i="0" u="none" strike="noStrike" cap="none">
                <a:solidFill>
                  <a:schemeClr val="dk1"/>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chemeClr val="dk1"/>
              </a:buClr>
              <a:buSzPts val="1050"/>
              <a:buFont typeface="Arial"/>
              <a:buNone/>
              <a:defRPr sz="1050" b="0" i="0" u="none" strike="noStrike" cap="none">
                <a:solidFill>
                  <a:schemeClr val="dk1"/>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chemeClr val="dk1"/>
              </a:buClr>
              <a:buSzPts val="1050"/>
              <a:buFont typeface="Arial"/>
              <a:buNone/>
              <a:defRPr sz="105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9" name="Google Shape;399;p56"/>
          <p:cNvSpPr txBox="1">
            <a:spLocks noGrp="1"/>
          </p:cNvSpPr>
          <p:nvPr>
            <p:ph type="body" idx="4"/>
          </p:nvPr>
        </p:nvSpPr>
        <p:spPr>
          <a:xfrm>
            <a:off x="0" y="502347"/>
            <a:ext cx="793389" cy="424732"/>
          </a:xfrm>
          <a:prstGeom prst="rect">
            <a:avLst/>
          </a:prstGeom>
          <a:noFill/>
          <a:ln>
            <a:noFill/>
          </a:ln>
        </p:spPr>
        <p:txBody>
          <a:bodyPr spcFirstLastPara="1" wrap="square" lIns="91425" tIns="45700" rIns="91425" bIns="45700" anchor="b" anchorCtr="0">
            <a:spAutoFit/>
          </a:bodyPr>
          <a:lstStyle>
            <a:lvl1pPr marL="457200" marR="0" lvl="0" indent="-228600" algn="r" rtl="0">
              <a:lnSpc>
                <a:spcPct val="90000"/>
              </a:lnSpc>
              <a:spcBef>
                <a:spcPts val="0"/>
              </a:spcBef>
              <a:spcAft>
                <a:spcPts val="0"/>
              </a:spcAft>
              <a:buClr>
                <a:schemeClr val="lt2"/>
              </a:buClr>
              <a:buSzPts val="2400"/>
              <a:buFont typeface="Arial"/>
              <a:buNone/>
              <a:defRPr sz="2400" b="1" i="0" u="none" strike="noStrike" cap="none">
                <a:solidFill>
                  <a:schemeClr val="lt2"/>
                </a:solidFill>
                <a:latin typeface="Montserrat ExtraBold"/>
                <a:ea typeface="Montserrat ExtraBold"/>
                <a:cs typeface="Montserrat ExtraBold"/>
                <a:sym typeface="Montserrat ExtraBold"/>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0" name="Google Shape;400;p56"/>
          <p:cNvSpPr txBox="1">
            <a:spLocks noGrp="1"/>
          </p:cNvSpPr>
          <p:nvPr>
            <p:ph type="body" idx="5"/>
          </p:nvPr>
        </p:nvSpPr>
        <p:spPr>
          <a:xfrm>
            <a:off x="4724273" y="2475692"/>
            <a:ext cx="3011130" cy="415498"/>
          </a:xfrm>
          <a:prstGeom prst="rect">
            <a:avLst/>
          </a:prstGeom>
          <a:noFill/>
          <a:ln>
            <a:noFill/>
          </a:ln>
        </p:spPr>
        <p:txBody>
          <a:bodyPr spcFirstLastPara="1" wrap="square" lIns="91425" tIns="45700" rIns="91425" bIns="45700" anchor="t" anchorCtr="0">
            <a:spAutoFit/>
          </a:bodyPr>
          <a:lstStyle>
            <a:lvl1pPr marL="457200" marR="0" lvl="0" indent="-228600" algn="l" rtl="0">
              <a:lnSpc>
                <a:spcPct val="100000"/>
              </a:lnSpc>
              <a:spcBef>
                <a:spcPts val="0"/>
              </a:spcBef>
              <a:spcAft>
                <a:spcPts val="0"/>
              </a:spcAft>
              <a:buClr>
                <a:schemeClr val="accent2"/>
              </a:buClr>
              <a:buSzPts val="1050"/>
              <a:buFont typeface="Arial"/>
              <a:buNone/>
              <a:defRPr sz="1050" b="0" i="0" u="none" strike="noStrike" cap="none">
                <a:solidFill>
                  <a:schemeClr val="accent2"/>
                </a:solidFill>
                <a:latin typeface="Montserrat Medium"/>
                <a:ea typeface="Montserrat Medium"/>
                <a:cs typeface="Montserrat Medium"/>
                <a:sym typeface="Montserrat Medium"/>
              </a:defRPr>
            </a:lvl1pPr>
            <a:lvl2pPr marL="914400" marR="0" lvl="1"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chemeClr val="dk1"/>
              </a:buClr>
              <a:buSzPts val="1100"/>
              <a:buFont typeface="Arial"/>
              <a:buNone/>
              <a:defRPr sz="1100" b="0" i="0" u="none" strike="noStrike" cap="none">
                <a:solidFill>
                  <a:schemeClr val="dk1"/>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chemeClr val="dk1"/>
              </a:buClr>
              <a:buSzPts val="1050"/>
              <a:buFont typeface="Arial"/>
              <a:buNone/>
              <a:defRPr sz="1050" b="0" i="0" u="none" strike="noStrike" cap="none">
                <a:solidFill>
                  <a:schemeClr val="dk1"/>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chemeClr val="dk1"/>
              </a:buClr>
              <a:buSzPts val="1050"/>
              <a:buFont typeface="Arial"/>
              <a:buNone/>
              <a:defRPr sz="105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1" name="Google Shape;401;p56"/>
          <p:cNvSpPr txBox="1">
            <a:spLocks noGrp="1"/>
          </p:cNvSpPr>
          <p:nvPr>
            <p:ph type="body" idx="6"/>
          </p:nvPr>
        </p:nvSpPr>
        <p:spPr>
          <a:xfrm>
            <a:off x="4724273" y="2968089"/>
            <a:ext cx="3011130" cy="3016210"/>
          </a:xfrm>
          <a:prstGeom prst="rect">
            <a:avLst/>
          </a:prstGeom>
          <a:noFill/>
          <a:ln>
            <a:noFill/>
          </a:ln>
        </p:spPr>
        <p:txBody>
          <a:bodyPr spcFirstLastPara="1" wrap="square" lIns="91425" tIns="45700" rIns="91425" bIns="45700" anchor="t" anchorCtr="0">
            <a:spAutoFit/>
          </a:bodyPr>
          <a:lstStyle>
            <a:lvl1pPr marL="457200" marR="0" lvl="0" indent="-228600" algn="l" rtl="0">
              <a:lnSpc>
                <a:spcPct val="100000"/>
              </a:lnSpc>
              <a:spcBef>
                <a:spcPts val="0"/>
              </a:spcBef>
              <a:spcAft>
                <a:spcPts val="0"/>
              </a:spcAft>
              <a:buClr>
                <a:schemeClr val="dk1"/>
              </a:buClr>
              <a:buSzPts val="1000"/>
              <a:buFont typeface="Arial"/>
              <a:buNone/>
              <a:defRPr sz="1000" b="0" i="0" u="none" strike="noStrike" cap="none">
                <a:solidFill>
                  <a:schemeClr val="dk1"/>
                </a:solidFill>
                <a:latin typeface="Montserrat"/>
                <a:ea typeface="Montserrat"/>
                <a:cs typeface="Montserrat"/>
                <a:sym typeface="Montserrat"/>
              </a:defRPr>
            </a:lvl1pPr>
            <a:lvl2pPr marL="914400" marR="0" lvl="1" indent="-228600" algn="l" rtl="0">
              <a:lnSpc>
                <a:spcPct val="90000"/>
              </a:lnSpc>
              <a:spcBef>
                <a:spcPts val="600"/>
              </a:spcBef>
              <a:spcAft>
                <a:spcPts val="0"/>
              </a:spcAft>
              <a:buClr>
                <a:schemeClr val="dk1"/>
              </a:buClr>
              <a:buSzPts val="1200"/>
              <a:buFont typeface="Arial"/>
              <a:buNone/>
              <a:defRPr sz="1200" b="0" i="0" u="none" strike="noStrike" cap="none">
                <a:solidFill>
                  <a:schemeClr val="dk1"/>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chemeClr val="dk1"/>
              </a:buClr>
              <a:buSzPts val="1100"/>
              <a:buFont typeface="Arial"/>
              <a:buNone/>
              <a:defRPr sz="1100" b="0" i="0" u="none" strike="noStrike" cap="none">
                <a:solidFill>
                  <a:schemeClr val="dk1"/>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chemeClr val="dk1"/>
              </a:buClr>
              <a:buSzPts val="1050"/>
              <a:buFont typeface="Arial"/>
              <a:buNone/>
              <a:defRPr sz="1050" b="0" i="0" u="none" strike="noStrike" cap="none">
                <a:solidFill>
                  <a:schemeClr val="dk1"/>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chemeClr val="dk1"/>
              </a:buClr>
              <a:buSzPts val="1050"/>
              <a:buFont typeface="Arial"/>
              <a:buNone/>
              <a:defRPr sz="105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2" name="Google Shape;402;p56"/>
          <p:cNvSpPr txBox="1">
            <a:spLocks noGrp="1"/>
          </p:cNvSpPr>
          <p:nvPr>
            <p:ph type="body" idx="7"/>
          </p:nvPr>
        </p:nvSpPr>
        <p:spPr>
          <a:xfrm>
            <a:off x="8517798" y="2475692"/>
            <a:ext cx="3011130" cy="415498"/>
          </a:xfrm>
          <a:prstGeom prst="rect">
            <a:avLst/>
          </a:prstGeom>
          <a:noFill/>
          <a:ln>
            <a:noFill/>
          </a:ln>
        </p:spPr>
        <p:txBody>
          <a:bodyPr spcFirstLastPara="1" wrap="square" lIns="91425" tIns="45700" rIns="91425" bIns="45700" anchor="t" anchorCtr="0">
            <a:spAutoFit/>
          </a:bodyPr>
          <a:lstStyle>
            <a:lvl1pPr marL="457200" marR="0" lvl="0" indent="-228600" algn="l" rtl="0">
              <a:lnSpc>
                <a:spcPct val="100000"/>
              </a:lnSpc>
              <a:spcBef>
                <a:spcPts val="0"/>
              </a:spcBef>
              <a:spcAft>
                <a:spcPts val="0"/>
              </a:spcAft>
              <a:buClr>
                <a:schemeClr val="accent2"/>
              </a:buClr>
              <a:buSzPts val="1050"/>
              <a:buFont typeface="Arial"/>
              <a:buNone/>
              <a:defRPr sz="1050" b="0" i="0" u="none" strike="noStrike" cap="none">
                <a:solidFill>
                  <a:schemeClr val="accent2"/>
                </a:solidFill>
                <a:latin typeface="Montserrat Medium"/>
                <a:ea typeface="Montserrat Medium"/>
                <a:cs typeface="Montserrat Medium"/>
                <a:sym typeface="Montserrat Medium"/>
              </a:defRPr>
            </a:lvl1pPr>
            <a:lvl2pPr marL="914400" marR="0" lvl="1"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chemeClr val="dk1"/>
              </a:buClr>
              <a:buSzPts val="1100"/>
              <a:buFont typeface="Arial"/>
              <a:buNone/>
              <a:defRPr sz="1100" b="0" i="0" u="none" strike="noStrike" cap="none">
                <a:solidFill>
                  <a:schemeClr val="dk1"/>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chemeClr val="dk1"/>
              </a:buClr>
              <a:buSzPts val="1050"/>
              <a:buFont typeface="Arial"/>
              <a:buNone/>
              <a:defRPr sz="1050" b="0" i="0" u="none" strike="noStrike" cap="none">
                <a:solidFill>
                  <a:schemeClr val="dk1"/>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chemeClr val="dk1"/>
              </a:buClr>
              <a:buSzPts val="1050"/>
              <a:buFont typeface="Arial"/>
              <a:buNone/>
              <a:defRPr sz="105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3" name="Google Shape;403;p56"/>
          <p:cNvSpPr txBox="1">
            <a:spLocks noGrp="1"/>
          </p:cNvSpPr>
          <p:nvPr>
            <p:ph type="body" idx="8"/>
          </p:nvPr>
        </p:nvSpPr>
        <p:spPr>
          <a:xfrm>
            <a:off x="8517798" y="2968089"/>
            <a:ext cx="3011130" cy="3016210"/>
          </a:xfrm>
          <a:prstGeom prst="rect">
            <a:avLst/>
          </a:prstGeom>
          <a:noFill/>
          <a:ln>
            <a:noFill/>
          </a:ln>
        </p:spPr>
        <p:txBody>
          <a:bodyPr spcFirstLastPara="1" wrap="square" lIns="91425" tIns="45700" rIns="91425" bIns="45700" anchor="t" anchorCtr="0">
            <a:spAutoFit/>
          </a:bodyPr>
          <a:lstStyle>
            <a:lvl1pPr marL="457200" marR="0" lvl="0" indent="-228600" algn="l" rtl="0">
              <a:lnSpc>
                <a:spcPct val="100000"/>
              </a:lnSpc>
              <a:spcBef>
                <a:spcPts val="0"/>
              </a:spcBef>
              <a:spcAft>
                <a:spcPts val="0"/>
              </a:spcAft>
              <a:buClr>
                <a:schemeClr val="dk1"/>
              </a:buClr>
              <a:buSzPts val="1000"/>
              <a:buFont typeface="Arial"/>
              <a:buNone/>
              <a:defRPr sz="1000" b="0" i="0" u="none" strike="noStrike" cap="none">
                <a:solidFill>
                  <a:schemeClr val="dk1"/>
                </a:solidFill>
                <a:latin typeface="Montserrat"/>
                <a:ea typeface="Montserrat"/>
                <a:cs typeface="Montserrat"/>
                <a:sym typeface="Montserrat"/>
              </a:defRPr>
            </a:lvl1pPr>
            <a:lvl2pPr marL="914400" marR="0" lvl="1" indent="-228600" algn="l" rtl="0">
              <a:lnSpc>
                <a:spcPct val="90000"/>
              </a:lnSpc>
              <a:spcBef>
                <a:spcPts val="600"/>
              </a:spcBef>
              <a:spcAft>
                <a:spcPts val="0"/>
              </a:spcAft>
              <a:buClr>
                <a:schemeClr val="dk1"/>
              </a:buClr>
              <a:buSzPts val="1200"/>
              <a:buFont typeface="Arial"/>
              <a:buNone/>
              <a:defRPr sz="1200" b="0" i="0" u="none" strike="noStrike" cap="none">
                <a:solidFill>
                  <a:schemeClr val="dk1"/>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chemeClr val="dk1"/>
              </a:buClr>
              <a:buSzPts val="1100"/>
              <a:buFont typeface="Arial"/>
              <a:buNone/>
              <a:defRPr sz="1100" b="0" i="0" u="none" strike="noStrike" cap="none">
                <a:solidFill>
                  <a:schemeClr val="dk1"/>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chemeClr val="dk1"/>
              </a:buClr>
              <a:buSzPts val="1050"/>
              <a:buFont typeface="Arial"/>
              <a:buNone/>
              <a:defRPr sz="1050" b="0" i="0" u="none" strike="noStrike" cap="none">
                <a:solidFill>
                  <a:schemeClr val="dk1"/>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chemeClr val="dk1"/>
              </a:buClr>
              <a:buSzPts val="1050"/>
              <a:buFont typeface="Arial"/>
              <a:buNone/>
              <a:defRPr sz="105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4" name="Google Shape;404;p56"/>
          <p:cNvSpPr txBox="1">
            <a:spLocks noGrp="1"/>
          </p:cNvSpPr>
          <p:nvPr>
            <p:ph type="dt" idx="10"/>
          </p:nvPr>
        </p:nvSpPr>
        <p:spPr>
          <a:xfrm>
            <a:off x="658813" y="6541940"/>
            <a:ext cx="747827" cy="215444"/>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5" name="Google Shape;405;p56"/>
          <p:cNvSpPr txBox="1">
            <a:spLocks noGrp="1"/>
          </p:cNvSpPr>
          <p:nvPr>
            <p:ph type="ftr" idx="11"/>
          </p:nvPr>
        </p:nvSpPr>
        <p:spPr>
          <a:xfrm>
            <a:off x="1510591" y="6541940"/>
            <a:ext cx="4442090" cy="215444"/>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6" name="Google Shape;406;p56"/>
          <p:cNvSpPr txBox="1">
            <a:spLocks noGrp="1"/>
          </p:cNvSpPr>
          <p:nvPr>
            <p:ph type="sldNum" idx="12"/>
          </p:nvPr>
        </p:nvSpPr>
        <p:spPr>
          <a:xfrm>
            <a:off x="11015990" y="6467100"/>
            <a:ext cx="85782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rique - Contenus 4">
  <p:cSld name="Brique - Contenus 4">
    <p:spTree>
      <p:nvGrpSpPr>
        <p:cNvPr id="1" name="Shape 407"/>
        <p:cNvGrpSpPr/>
        <p:nvPr/>
      </p:nvGrpSpPr>
      <p:grpSpPr>
        <a:xfrm>
          <a:off x="0" y="0"/>
          <a:ext cx="0" cy="0"/>
          <a:chOff x="0" y="0"/>
          <a:chExt cx="0" cy="0"/>
        </a:xfrm>
      </p:grpSpPr>
      <p:sp>
        <p:nvSpPr>
          <p:cNvPr id="408" name="Google Shape;408;p57"/>
          <p:cNvSpPr>
            <a:spLocks noGrp="1"/>
          </p:cNvSpPr>
          <p:nvPr>
            <p:ph type="pic" idx="2"/>
          </p:nvPr>
        </p:nvSpPr>
        <p:spPr>
          <a:xfrm>
            <a:off x="7996518" y="1421401"/>
            <a:ext cx="4195483" cy="4779375"/>
          </a:xfrm>
          <a:prstGeom prst="rect">
            <a:avLst/>
          </a:prstGeom>
          <a:solidFill>
            <a:srgbClr val="D8D8D8"/>
          </a:solidFill>
          <a:ln>
            <a:noFill/>
          </a:ln>
        </p:spPr>
      </p:sp>
      <p:sp>
        <p:nvSpPr>
          <p:cNvPr id="409" name="Google Shape;409;p57"/>
          <p:cNvSpPr txBox="1">
            <a:spLocks noGrp="1"/>
          </p:cNvSpPr>
          <p:nvPr>
            <p:ph type="title"/>
          </p:nvPr>
        </p:nvSpPr>
        <p:spPr>
          <a:xfrm>
            <a:off x="918392" y="443437"/>
            <a:ext cx="6773326" cy="8866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10" name="Google Shape;410;p57"/>
          <p:cNvSpPr txBox="1">
            <a:spLocks noGrp="1"/>
          </p:cNvSpPr>
          <p:nvPr>
            <p:ph type="body" idx="1"/>
          </p:nvPr>
        </p:nvSpPr>
        <p:spPr>
          <a:xfrm>
            <a:off x="918392" y="1421400"/>
            <a:ext cx="6773326" cy="646331"/>
          </a:xfrm>
          <a:prstGeom prst="rect">
            <a:avLst/>
          </a:prstGeom>
          <a:noFill/>
          <a:ln>
            <a:noFill/>
          </a:ln>
        </p:spPr>
        <p:txBody>
          <a:bodyPr spcFirstLastPara="1" wrap="square" lIns="91425" tIns="45700" rIns="91425" bIns="45700" anchor="t" anchorCtr="0">
            <a:spAutoFit/>
          </a:bodyPr>
          <a:lstStyle>
            <a:lvl1pPr marL="457200" marR="0" lvl="0" indent="-228600" algn="l" rtl="0">
              <a:lnSpc>
                <a:spcPct val="100000"/>
              </a:lnSpc>
              <a:spcBef>
                <a:spcPts val="0"/>
              </a:spcBef>
              <a:spcAft>
                <a:spcPts val="0"/>
              </a:spcAft>
              <a:buClr>
                <a:schemeClr val="accent2"/>
              </a:buClr>
              <a:buSzPts val="1800"/>
              <a:buFont typeface="Arial"/>
              <a:buNone/>
              <a:defRPr sz="1800" b="0" i="0" u="none" strike="noStrike" cap="none">
                <a:solidFill>
                  <a:schemeClr val="accent2"/>
                </a:solidFill>
                <a:latin typeface="Montserrat"/>
                <a:ea typeface="Montserrat"/>
                <a:cs typeface="Montserrat"/>
                <a:sym typeface="Montserrat"/>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411" name="Google Shape;411;p57" descr="Logo La Poste Immobilier"/>
          <p:cNvPicPr preferRelativeResize="0"/>
          <p:nvPr/>
        </p:nvPicPr>
        <p:blipFill rotWithShape="1">
          <a:blip r:embed="rId2">
            <a:alphaModFix/>
          </a:blip>
          <a:srcRect/>
          <a:stretch/>
        </p:blipFill>
        <p:spPr>
          <a:xfrm>
            <a:off x="9948318" y="384458"/>
            <a:ext cx="2026808" cy="545533"/>
          </a:xfrm>
          <a:prstGeom prst="rect">
            <a:avLst/>
          </a:prstGeom>
          <a:noFill/>
          <a:ln>
            <a:noFill/>
          </a:ln>
        </p:spPr>
      </p:pic>
      <p:sp>
        <p:nvSpPr>
          <p:cNvPr id="412" name="Google Shape;412;p57"/>
          <p:cNvSpPr/>
          <p:nvPr/>
        </p:nvSpPr>
        <p:spPr>
          <a:xfrm rot="5400000">
            <a:off x="0" y="459339"/>
            <a:ext cx="793389" cy="793389"/>
          </a:xfrm>
          <a:custGeom>
            <a:avLst/>
            <a:gdLst/>
            <a:ahLst/>
            <a:cxnLst/>
            <a:rect l="l" t="t" r="r" b="b"/>
            <a:pathLst>
              <a:path w="965200" h="965200" extrusionOk="0">
                <a:moveTo>
                  <a:pt x="0" y="965200"/>
                </a:moveTo>
                <a:lnTo>
                  <a:pt x="0" y="0"/>
                </a:lnTo>
                <a:lnTo>
                  <a:pt x="609601" y="1"/>
                </a:lnTo>
                <a:lnTo>
                  <a:pt x="609601" y="355599"/>
                </a:lnTo>
                <a:lnTo>
                  <a:pt x="965200" y="355599"/>
                </a:lnTo>
                <a:lnTo>
                  <a:pt x="965200" y="965200"/>
                </a:lnTo>
                <a:lnTo>
                  <a:pt x="609601" y="965200"/>
                </a:lnTo>
                <a:lnTo>
                  <a:pt x="609601" y="965200"/>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3" name="Google Shape;413;p57"/>
          <p:cNvSpPr txBox="1">
            <a:spLocks noGrp="1"/>
          </p:cNvSpPr>
          <p:nvPr>
            <p:ph type="body" idx="3"/>
          </p:nvPr>
        </p:nvSpPr>
        <p:spPr>
          <a:xfrm>
            <a:off x="0" y="502347"/>
            <a:ext cx="793389" cy="424732"/>
          </a:xfrm>
          <a:prstGeom prst="rect">
            <a:avLst/>
          </a:prstGeom>
          <a:noFill/>
          <a:ln>
            <a:noFill/>
          </a:ln>
        </p:spPr>
        <p:txBody>
          <a:bodyPr spcFirstLastPara="1" wrap="square" lIns="91425" tIns="45700" rIns="91425" bIns="45700" anchor="b" anchorCtr="0">
            <a:spAutoFit/>
          </a:bodyPr>
          <a:lstStyle>
            <a:lvl1pPr marL="457200" marR="0" lvl="0" indent="-228600" algn="r" rtl="0">
              <a:lnSpc>
                <a:spcPct val="90000"/>
              </a:lnSpc>
              <a:spcBef>
                <a:spcPts val="0"/>
              </a:spcBef>
              <a:spcAft>
                <a:spcPts val="0"/>
              </a:spcAft>
              <a:buClr>
                <a:schemeClr val="lt2"/>
              </a:buClr>
              <a:buSzPts val="2400"/>
              <a:buFont typeface="Arial"/>
              <a:buNone/>
              <a:defRPr sz="2400" b="1" i="0" u="none" strike="noStrike" cap="none">
                <a:solidFill>
                  <a:schemeClr val="lt2"/>
                </a:solidFill>
                <a:latin typeface="Montserrat ExtraBold"/>
                <a:ea typeface="Montserrat ExtraBold"/>
                <a:cs typeface="Montserrat ExtraBold"/>
                <a:sym typeface="Montserrat ExtraBold"/>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4" name="Google Shape;414;p57"/>
          <p:cNvSpPr txBox="1">
            <a:spLocks noGrp="1"/>
          </p:cNvSpPr>
          <p:nvPr>
            <p:ph type="dt" idx="10"/>
          </p:nvPr>
        </p:nvSpPr>
        <p:spPr>
          <a:xfrm>
            <a:off x="658813" y="6541940"/>
            <a:ext cx="747827" cy="215444"/>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5" name="Google Shape;415;p57"/>
          <p:cNvSpPr txBox="1">
            <a:spLocks noGrp="1"/>
          </p:cNvSpPr>
          <p:nvPr>
            <p:ph type="ftr" idx="11"/>
          </p:nvPr>
        </p:nvSpPr>
        <p:spPr>
          <a:xfrm>
            <a:off x="1510591" y="6541940"/>
            <a:ext cx="4442090" cy="215444"/>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6" name="Google Shape;416;p57"/>
          <p:cNvSpPr txBox="1">
            <a:spLocks noGrp="1"/>
          </p:cNvSpPr>
          <p:nvPr>
            <p:ph type="sldNum" idx="12"/>
          </p:nvPr>
        </p:nvSpPr>
        <p:spPr>
          <a:xfrm>
            <a:off x="11015990" y="6467100"/>
            <a:ext cx="85782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
        <p:nvSpPr>
          <p:cNvPr id="417" name="Google Shape;417;p57"/>
          <p:cNvSpPr>
            <a:spLocks noGrp="1"/>
          </p:cNvSpPr>
          <p:nvPr>
            <p:ph type="pic" idx="4"/>
          </p:nvPr>
        </p:nvSpPr>
        <p:spPr>
          <a:xfrm>
            <a:off x="4491317" y="2370432"/>
            <a:ext cx="3200399" cy="3819578"/>
          </a:xfrm>
          <a:prstGeom prst="rect">
            <a:avLst/>
          </a:prstGeom>
          <a:solidFill>
            <a:srgbClr val="D8D8D8"/>
          </a:solidFill>
          <a:ln>
            <a:noFill/>
          </a:ln>
        </p:spPr>
      </p:sp>
      <p:sp>
        <p:nvSpPr>
          <p:cNvPr id="418" name="Google Shape;418;p57"/>
          <p:cNvSpPr>
            <a:spLocks noGrp="1"/>
          </p:cNvSpPr>
          <p:nvPr>
            <p:ph type="pic" idx="5"/>
          </p:nvPr>
        </p:nvSpPr>
        <p:spPr>
          <a:xfrm>
            <a:off x="7996516" y="1427642"/>
            <a:ext cx="1951802" cy="1952873"/>
          </a:xfrm>
          <a:prstGeom prst="rect">
            <a:avLst/>
          </a:prstGeom>
          <a:solidFill>
            <a:srgbClr val="D8D8D8"/>
          </a:solidFill>
          <a:ln>
            <a:noFill/>
          </a:ln>
        </p:spPr>
      </p:sp>
      <p:sp>
        <p:nvSpPr>
          <p:cNvPr id="419" name="Google Shape;419;p57"/>
          <p:cNvSpPr txBox="1">
            <a:spLocks noGrp="1"/>
          </p:cNvSpPr>
          <p:nvPr>
            <p:ph type="body" idx="6"/>
          </p:nvPr>
        </p:nvSpPr>
        <p:spPr>
          <a:xfrm>
            <a:off x="7440237" y="5930018"/>
            <a:ext cx="270757" cy="270757"/>
          </a:xfrm>
          <a:prstGeom prst="rect">
            <a:avLst/>
          </a:prstGeom>
          <a:solidFill>
            <a:schemeClr val="accent2"/>
          </a:solid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2"/>
              </a:buClr>
              <a:buSzPts val="1000"/>
              <a:buFont typeface="Arial"/>
              <a:buNone/>
              <a:defRPr sz="1000" b="1" i="0" u="none" strike="noStrike" cap="none">
                <a:solidFill>
                  <a:schemeClr val="lt2"/>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0" name="Google Shape;420;p57"/>
          <p:cNvSpPr txBox="1">
            <a:spLocks noGrp="1"/>
          </p:cNvSpPr>
          <p:nvPr>
            <p:ph type="body" idx="7"/>
          </p:nvPr>
        </p:nvSpPr>
        <p:spPr>
          <a:xfrm>
            <a:off x="9694856" y="3107542"/>
            <a:ext cx="270757" cy="270757"/>
          </a:xfrm>
          <a:prstGeom prst="rect">
            <a:avLst/>
          </a:prstGeom>
          <a:solidFill>
            <a:schemeClr val="accent2"/>
          </a:solid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2"/>
              </a:buClr>
              <a:buSzPts val="1000"/>
              <a:buFont typeface="Arial"/>
              <a:buNone/>
              <a:defRPr sz="1000" b="1" i="0" u="none" strike="noStrike" cap="none">
                <a:solidFill>
                  <a:schemeClr val="lt2"/>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1" name="Google Shape;421;p57"/>
          <p:cNvSpPr txBox="1">
            <a:spLocks noGrp="1"/>
          </p:cNvSpPr>
          <p:nvPr>
            <p:ph type="body" idx="8"/>
          </p:nvPr>
        </p:nvSpPr>
        <p:spPr>
          <a:xfrm>
            <a:off x="11921244" y="5930019"/>
            <a:ext cx="270757" cy="270757"/>
          </a:xfrm>
          <a:prstGeom prst="rect">
            <a:avLst/>
          </a:prstGeom>
          <a:solidFill>
            <a:schemeClr val="accent2"/>
          </a:solid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2"/>
              </a:buClr>
              <a:buSzPts val="1000"/>
              <a:buFont typeface="Arial"/>
              <a:buNone/>
              <a:defRPr sz="1000" b="1" i="0" u="none" strike="noStrike" cap="none">
                <a:solidFill>
                  <a:schemeClr val="lt2"/>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2" name="Google Shape;422;p57"/>
          <p:cNvSpPr txBox="1">
            <a:spLocks noGrp="1"/>
          </p:cNvSpPr>
          <p:nvPr>
            <p:ph type="body" idx="9"/>
          </p:nvPr>
        </p:nvSpPr>
        <p:spPr>
          <a:xfrm>
            <a:off x="1063910" y="5276513"/>
            <a:ext cx="3011130" cy="253916"/>
          </a:xfrm>
          <a:prstGeom prst="rect">
            <a:avLst/>
          </a:prstGeom>
          <a:noFill/>
          <a:ln>
            <a:noFill/>
          </a:ln>
        </p:spPr>
        <p:txBody>
          <a:bodyPr spcFirstLastPara="1" wrap="square" lIns="91425" tIns="45700" rIns="91425" bIns="45700" anchor="t" anchorCtr="0">
            <a:spAutoFit/>
          </a:bodyPr>
          <a:lstStyle>
            <a:lvl1pPr marL="457200" marR="0" lvl="0" indent="-228600" algn="l" rtl="0">
              <a:lnSpc>
                <a:spcPct val="100000"/>
              </a:lnSpc>
              <a:spcBef>
                <a:spcPts val="0"/>
              </a:spcBef>
              <a:spcAft>
                <a:spcPts val="0"/>
              </a:spcAft>
              <a:buClr>
                <a:schemeClr val="dk1"/>
              </a:buClr>
              <a:buSzPts val="1050"/>
              <a:buFont typeface="Arial"/>
              <a:buNone/>
              <a:defRPr sz="1050" b="0" i="0" u="none" strike="noStrike" cap="none">
                <a:solidFill>
                  <a:schemeClr val="dk1"/>
                </a:solidFill>
                <a:latin typeface="Montserrat Medium"/>
                <a:ea typeface="Montserrat Medium"/>
                <a:cs typeface="Montserrat Medium"/>
                <a:sym typeface="Montserrat Medium"/>
              </a:defRPr>
            </a:lvl1pPr>
            <a:lvl2pPr marL="914400" marR="0" lvl="1"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chemeClr val="dk1"/>
              </a:buClr>
              <a:buSzPts val="1100"/>
              <a:buFont typeface="Arial"/>
              <a:buNone/>
              <a:defRPr sz="1100" b="0" i="0" u="none" strike="noStrike" cap="none">
                <a:solidFill>
                  <a:schemeClr val="dk1"/>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chemeClr val="dk1"/>
              </a:buClr>
              <a:buSzPts val="1050"/>
              <a:buFont typeface="Arial"/>
              <a:buNone/>
              <a:defRPr sz="1050" b="0" i="0" u="none" strike="noStrike" cap="none">
                <a:solidFill>
                  <a:schemeClr val="dk1"/>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chemeClr val="dk1"/>
              </a:buClr>
              <a:buSzPts val="1050"/>
              <a:buFont typeface="Arial"/>
              <a:buNone/>
              <a:defRPr sz="105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3" name="Google Shape;423;p57"/>
          <p:cNvSpPr txBox="1">
            <a:spLocks noGrp="1"/>
          </p:cNvSpPr>
          <p:nvPr>
            <p:ph type="body" idx="13"/>
          </p:nvPr>
        </p:nvSpPr>
        <p:spPr>
          <a:xfrm>
            <a:off x="664199" y="5268093"/>
            <a:ext cx="270757" cy="270757"/>
          </a:xfrm>
          <a:prstGeom prst="rect">
            <a:avLst/>
          </a:prstGeom>
          <a:solidFill>
            <a:schemeClr val="accent2"/>
          </a:solid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2"/>
              </a:buClr>
              <a:buSzPts val="1000"/>
              <a:buFont typeface="Arial"/>
              <a:buNone/>
              <a:defRPr sz="1000" b="1" i="0" u="none" strike="noStrike" cap="none">
                <a:solidFill>
                  <a:schemeClr val="lt2"/>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4" name="Google Shape;424;p57"/>
          <p:cNvSpPr txBox="1">
            <a:spLocks noGrp="1"/>
          </p:cNvSpPr>
          <p:nvPr>
            <p:ph type="body" idx="14"/>
          </p:nvPr>
        </p:nvSpPr>
        <p:spPr>
          <a:xfrm>
            <a:off x="1070734" y="5608608"/>
            <a:ext cx="3011130" cy="253916"/>
          </a:xfrm>
          <a:prstGeom prst="rect">
            <a:avLst/>
          </a:prstGeom>
          <a:noFill/>
          <a:ln>
            <a:noFill/>
          </a:ln>
        </p:spPr>
        <p:txBody>
          <a:bodyPr spcFirstLastPara="1" wrap="square" lIns="91425" tIns="45700" rIns="91425" bIns="45700" anchor="t" anchorCtr="0">
            <a:spAutoFit/>
          </a:bodyPr>
          <a:lstStyle>
            <a:lvl1pPr marL="457200" marR="0" lvl="0" indent="-228600" algn="l" rtl="0">
              <a:lnSpc>
                <a:spcPct val="100000"/>
              </a:lnSpc>
              <a:spcBef>
                <a:spcPts val="0"/>
              </a:spcBef>
              <a:spcAft>
                <a:spcPts val="0"/>
              </a:spcAft>
              <a:buClr>
                <a:schemeClr val="dk1"/>
              </a:buClr>
              <a:buSzPts val="1050"/>
              <a:buFont typeface="Arial"/>
              <a:buNone/>
              <a:defRPr sz="1050" b="0" i="0" u="none" strike="noStrike" cap="none">
                <a:solidFill>
                  <a:schemeClr val="dk1"/>
                </a:solidFill>
                <a:latin typeface="Montserrat Medium"/>
                <a:ea typeface="Montserrat Medium"/>
                <a:cs typeface="Montserrat Medium"/>
                <a:sym typeface="Montserrat Medium"/>
              </a:defRPr>
            </a:lvl1pPr>
            <a:lvl2pPr marL="914400" marR="0" lvl="1"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chemeClr val="dk1"/>
              </a:buClr>
              <a:buSzPts val="1100"/>
              <a:buFont typeface="Arial"/>
              <a:buNone/>
              <a:defRPr sz="1100" b="0" i="0" u="none" strike="noStrike" cap="none">
                <a:solidFill>
                  <a:schemeClr val="dk1"/>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chemeClr val="dk1"/>
              </a:buClr>
              <a:buSzPts val="1050"/>
              <a:buFont typeface="Arial"/>
              <a:buNone/>
              <a:defRPr sz="1050" b="0" i="0" u="none" strike="noStrike" cap="none">
                <a:solidFill>
                  <a:schemeClr val="dk1"/>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chemeClr val="dk1"/>
              </a:buClr>
              <a:buSzPts val="1050"/>
              <a:buFont typeface="Arial"/>
              <a:buNone/>
              <a:defRPr sz="105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5" name="Google Shape;425;p57"/>
          <p:cNvSpPr txBox="1">
            <a:spLocks noGrp="1"/>
          </p:cNvSpPr>
          <p:nvPr>
            <p:ph type="body" idx="15"/>
          </p:nvPr>
        </p:nvSpPr>
        <p:spPr>
          <a:xfrm>
            <a:off x="664199" y="5600188"/>
            <a:ext cx="270757" cy="270757"/>
          </a:xfrm>
          <a:prstGeom prst="rect">
            <a:avLst/>
          </a:prstGeom>
          <a:solidFill>
            <a:schemeClr val="accent2"/>
          </a:solid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2"/>
              </a:buClr>
              <a:buSzPts val="1000"/>
              <a:buFont typeface="Arial"/>
              <a:buNone/>
              <a:defRPr sz="1000" b="1" i="0" u="none" strike="noStrike" cap="none">
                <a:solidFill>
                  <a:schemeClr val="lt2"/>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6" name="Google Shape;426;p57"/>
          <p:cNvSpPr txBox="1">
            <a:spLocks noGrp="1"/>
          </p:cNvSpPr>
          <p:nvPr>
            <p:ph type="body" idx="16"/>
          </p:nvPr>
        </p:nvSpPr>
        <p:spPr>
          <a:xfrm>
            <a:off x="1063910" y="5940704"/>
            <a:ext cx="3011130" cy="253916"/>
          </a:xfrm>
          <a:prstGeom prst="rect">
            <a:avLst/>
          </a:prstGeom>
          <a:noFill/>
          <a:ln>
            <a:noFill/>
          </a:ln>
        </p:spPr>
        <p:txBody>
          <a:bodyPr spcFirstLastPara="1" wrap="square" lIns="91425" tIns="45700" rIns="91425" bIns="45700" anchor="t" anchorCtr="0">
            <a:spAutoFit/>
          </a:bodyPr>
          <a:lstStyle>
            <a:lvl1pPr marL="457200" marR="0" lvl="0" indent="-228600" algn="l" rtl="0">
              <a:lnSpc>
                <a:spcPct val="100000"/>
              </a:lnSpc>
              <a:spcBef>
                <a:spcPts val="0"/>
              </a:spcBef>
              <a:spcAft>
                <a:spcPts val="0"/>
              </a:spcAft>
              <a:buClr>
                <a:schemeClr val="dk1"/>
              </a:buClr>
              <a:buSzPts val="1050"/>
              <a:buFont typeface="Arial"/>
              <a:buNone/>
              <a:defRPr sz="1050" b="0" i="0" u="none" strike="noStrike" cap="none">
                <a:solidFill>
                  <a:schemeClr val="dk1"/>
                </a:solidFill>
                <a:latin typeface="Montserrat Medium"/>
                <a:ea typeface="Montserrat Medium"/>
                <a:cs typeface="Montserrat Medium"/>
                <a:sym typeface="Montserrat Medium"/>
              </a:defRPr>
            </a:lvl1pPr>
            <a:lvl2pPr marL="914400" marR="0" lvl="1"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chemeClr val="dk1"/>
              </a:buClr>
              <a:buSzPts val="1100"/>
              <a:buFont typeface="Arial"/>
              <a:buNone/>
              <a:defRPr sz="1100" b="0" i="0" u="none" strike="noStrike" cap="none">
                <a:solidFill>
                  <a:schemeClr val="dk1"/>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chemeClr val="dk1"/>
              </a:buClr>
              <a:buSzPts val="1050"/>
              <a:buFont typeface="Arial"/>
              <a:buNone/>
              <a:defRPr sz="1050" b="0" i="0" u="none" strike="noStrike" cap="none">
                <a:solidFill>
                  <a:schemeClr val="dk1"/>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chemeClr val="dk1"/>
              </a:buClr>
              <a:buSzPts val="1050"/>
              <a:buFont typeface="Arial"/>
              <a:buNone/>
              <a:defRPr sz="105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7" name="Google Shape;427;p57"/>
          <p:cNvSpPr txBox="1">
            <a:spLocks noGrp="1"/>
          </p:cNvSpPr>
          <p:nvPr>
            <p:ph type="body" idx="17"/>
          </p:nvPr>
        </p:nvSpPr>
        <p:spPr>
          <a:xfrm>
            <a:off x="664199" y="5932284"/>
            <a:ext cx="270757" cy="270757"/>
          </a:xfrm>
          <a:prstGeom prst="rect">
            <a:avLst/>
          </a:prstGeom>
          <a:solidFill>
            <a:schemeClr val="accent2"/>
          </a:solid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2"/>
              </a:buClr>
              <a:buSzPts val="1000"/>
              <a:buFont typeface="Arial"/>
              <a:buNone/>
              <a:defRPr sz="1000" b="1" i="0" u="none" strike="noStrike" cap="none">
                <a:solidFill>
                  <a:schemeClr val="lt2"/>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8" name="Google Shape;428;p57"/>
          <p:cNvSpPr txBox="1">
            <a:spLocks noGrp="1"/>
          </p:cNvSpPr>
          <p:nvPr>
            <p:ph type="body" idx="18"/>
          </p:nvPr>
        </p:nvSpPr>
        <p:spPr>
          <a:xfrm>
            <a:off x="671538" y="2712739"/>
            <a:ext cx="3403501" cy="415498"/>
          </a:xfrm>
          <a:prstGeom prst="rect">
            <a:avLst/>
          </a:prstGeom>
          <a:noFill/>
          <a:ln>
            <a:noFill/>
          </a:ln>
        </p:spPr>
        <p:txBody>
          <a:bodyPr spcFirstLastPara="1" wrap="square" lIns="91425" tIns="45700" rIns="91425" bIns="45700" anchor="t" anchorCtr="0">
            <a:spAutoFit/>
          </a:bodyPr>
          <a:lstStyle>
            <a:lvl1pPr marL="457200" marR="0" lvl="0" indent="-228600" algn="l" rtl="0">
              <a:lnSpc>
                <a:spcPct val="100000"/>
              </a:lnSpc>
              <a:spcBef>
                <a:spcPts val="0"/>
              </a:spcBef>
              <a:spcAft>
                <a:spcPts val="0"/>
              </a:spcAft>
              <a:buClr>
                <a:schemeClr val="accent2"/>
              </a:buClr>
              <a:buSzPts val="1050"/>
              <a:buFont typeface="Arial"/>
              <a:buNone/>
              <a:defRPr sz="1050" b="0" i="0" u="none" strike="noStrike" cap="none">
                <a:solidFill>
                  <a:schemeClr val="accent2"/>
                </a:solidFill>
                <a:latin typeface="Montserrat Medium"/>
                <a:ea typeface="Montserrat Medium"/>
                <a:cs typeface="Montserrat Medium"/>
                <a:sym typeface="Montserrat Medium"/>
              </a:defRPr>
            </a:lvl1pPr>
            <a:lvl2pPr marL="914400" marR="0" lvl="1"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chemeClr val="dk1"/>
              </a:buClr>
              <a:buSzPts val="1100"/>
              <a:buFont typeface="Arial"/>
              <a:buNone/>
              <a:defRPr sz="1100" b="0" i="0" u="none" strike="noStrike" cap="none">
                <a:solidFill>
                  <a:schemeClr val="dk1"/>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chemeClr val="dk1"/>
              </a:buClr>
              <a:buSzPts val="1050"/>
              <a:buFont typeface="Arial"/>
              <a:buNone/>
              <a:defRPr sz="1050" b="0" i="0" u="none" strike="noStrike" cap="none">
                <a:solidFill>
                  <a:schemeClr val="dk1"/>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chemeClr val="dk1"/>
              </a:buClr>
              <a:buSzPts val="1050"/>
              <a:buFont typeface="Arial"/>
              <a:buNone/>
              <a:defRPr sz="105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9" name="Google Shape;429;p57"/>
          <p:cNvSpPr txBox="1">
            <a:spLocks noGrp="1"/>
          </p:cNvSpPr>
          <p:nvPr>
            <p:ph type="body" idx="19"/>
          </p:nvPr>
        </p:nvSpPr>
        <p:spPr>
          <a:xfrm>
            <a:off x="671538" y="3205136"/>
            <a:ext cx="3403501" cy="1400383"/>
          </a:xfrm>
          <a:prstGeom prst="rect">
            <a:avLst/>
          </a:prstGeom>
          <a:noFill/>
          <a:ln>
            <a:noFill/>
          </a:ln>
        </p:spPr>
        <p:txBody>
          <a:bodyPr spcFirstLastPara="1" wrap="square" lIns="91425" tIns="45700" rIns="91425" bIns="45700" anchor="t" anchorCtr="0">
            <a:spAutoFit/>
          </a:bodyPr>
          <a:lstStyle>
            <a:lvl1pPr marL="457200" marR="0" lvl="0" indent="-228600" algn="l" rtl="0">
              <a:lnSpc>
                <a:spcPct val="100000"/>
              </a:lnSpc>
              <a:spcBef>
                <a:spcPts val="0"/>
              </a:spcBef>
              <a:spcAft>
                <a:spcPts val="0"/>
              </a:spcAft>
              <a:buClr>
                <a:schemeClr val="dk1"/>
              </a:buClr>
              <a:buSzPts val="1000"/>
              <a:buFont typeface="Arial"/>
              <a:buNone/>
              <a:defRPr sz="1000" b="0" i="0" u="none" strike="noStrike" cap="none">
                <a:solidFill>
                  <a:schemeClr val="dk1"/>
                </a:solidFill>
                <a:latin typeface="Montserrat"/>
                <a:ea typeface="Montserrat"/>
                <a:cs typeface="Montserrat"/>
                <a:sym typeface="Montserrat"/>
              </a:defRPr>
            </a:lvl1pPr>
            <a:lvl2pPr marL="914400" marR="0" lvl="1" indent="-228600" algn="l" rtl="0">
              <a:lnSpc>
                <a:spcPct val="90000"/>
              </a:lnSpc>
              <a:spcBef>
                <a:spcPts val="600"/>
              </a:spcBef>
              <a:spcAft>
                <a:spcPts val="0"/>
              </a:spcAft>
              <a:buClr>
                <a:schemeClr val="dk1"/>
              </a:buClr>
              <a:buSzPts val="1200"/>
              <a:buFont typeface="Arial"/>
              <a:buNone/>
              <a:defRPr sz="1200" b="0" i="0" u="none" strike="noStrike" cap="none">
                <a:solidFill>
                  <a:schemeClr val="dk1"/>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chemeClr val="dk1"/>
              </a:buClr>
              <a:buSzPts val="1100"/>
              <a:buFont typeface="Arial"/>
              <a:buNone/>
              <a:defRPr sz="1100" b="0" i="0" u="none" strike="noStrike" cap="none">
                <a:solidFill>
                  <a:schemeClr val="dk1"/>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chemeClr val="dk1"/>
              </a:buClr>
              <a:buSzPts val="1050"/>
              <a:buFont typeface="Arial"/>
              <a:buNone/>
              <a:defRPr sz="1050" b="0" i="0" u="none" strike="noStrike" cap="none">
                <a:solidFill>
                  <a:schemeClr val="dk1"/>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chemeClr val="dk1"/>
              </a:buClr>
              <a:buSzPts val="1050"/>
              <a:buFont typeface="Arial"/>
              <a:buNone/>
              <a:defRPr sz="105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Brique - Contenus 5">
  <p:cSld name="Brique - Contenus 5">
    <p:spTree>
      <p:nvGrpSpPr>
        <p:cNvPr id="1" name="Shape 430"/>
        <p:cNvGrpSpPr/>
        <p:nvPr/>
      </p:nvGrpSpPr>
      <p:grpSpPr>
        <a:xfrm>
          <a:off x="0" y="0"/>
          <a:ext cx="0" cy="0"/>
          <a:chOff x="0" y="0"/>
          <a:chExt cx="0" cy="0"/>
        </a:xfrm>
      </p:grpSpPr>
      <p:sp>
        <p:nvSpPr>
          <p:cNvPr id="431" name="Google Shape;431;p58"/>
          <p:cNvSpPr>
            <a:spLocks noGrp="1"/>
          </p:cNvSpPr>
          <p:nvPr>
            <p:ph type="pic" idx="2"/>
          </p:nvPr>
        </p:nvSpPr>
        <p:spPr>
          <a:xfrm>
            <a:off x="7996518" y="1421401"/>
            <a:ext cx="4195483" cy="4779375"/>
          </a:xfrm>
          <a:prstGeom prst="rect">
            <a:avLst/>
          </a:prstGeom>
          <a:solidFill>
            <a:srgbClr val="D8D8D8"/>
          </a:solidFill>
          <a:ln>
            <a:noFill/>
          </a:ln>
        </p:spPr>
      </p:sp>
      <p:sp>
        <p:nvSpPr>
          <p:cNvPr id="432" name="Google Shape;432;p58"/>
          <p:cNvSpPr>
            <a:spLocks noGrp="1"/>
          </p:cNvSpPr>
          <p:nvPr>
            <p:ph type="pic" idx="3"/>
          </p:nvPr>
        </p:nvSpPr>
        <p:spPr>
          <a:xfrm>
            <a:off x="-1" y="2370432"/>
            <a:ext cx="4186519" cy="2345003"/>
          </a:xfrm>
          <a:prstGeom prst="rect">
            <a:avLst/>
          </a:prstGeom>
          <a:solidFill>
            <a:srgbClr val="D8D8D8"/>
          </a:solidFill>
          <a:ln>
            <a:noFill/>
          </a:ln>
        </p:spPr>
      </p:sp>
      <p:sp>
        <p:nvSpPr>
          <p:cNvPr id="433" name="Google Shape;433;p58"/>
          <p:cNvSpPr txBox="1">
            <a:spLocks noGrp="1"/>
          </p:cNvSpPr>
          <p:nvPr>
            <p:ph type="title"/>
          </p:nvPr>
        </p:nvSpPr>
        <p:spPr>
          <a:xfrm>
            <a:off x="918392" y="443437"/>
            <a:ext cx="6773326" cy="8866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34" name="Google Shape;434;p58"/>
          <p:cNvSpPr txBox="1">
            <a:spLocks noGrp="1"/>
          </p:cNvSpPr>
          <p:nvPr>
            <p:ph type="body" idx="1"/>
          </p:nvPr>
        </p:nvSpPr>
        <p:spPr>
          <a:xfrm>
            <a:off x="1063910" y="4944418"/>
            <a:ext cx="3011130" cy="253916"/>
          </a:xfrm>
          <a:prstGeom prst="rect">
            <a:avLst/>
          </a:prstGeom>
          <a:noFill/>
          <a:ln>
            <a:noFill/>
          </a:ln>
        </p:spPr>
        <p:txBody>
          <a:bodyPr spcFirstLastPara="1" wrap="square" lIns="91425" tIns="45700" rIns="91425" bIns="45700" anchor="t" anchorCtr="0">
            <a:spAutoFit/>
          </a:bodyPr>
          <a:lstStyle>
            <a:lvl1pPr marL="457200" marR="0" lvl="0" indent="-228600" algn="l" rtl="0">
              <a:lnSpc>
                <a:spcPct val="100000"/>
              </a:lnSpc>
              <a:spcBef>
                <a:spcPts val="0"/>
              </a:spcBef>
              <a:spcAft>
                <a:spcPts val="0"/>
              </a:spcAft>
              <a:buClr>
                <a:schemeClr val="dk1"/>
              </a:buClr>
              <a:buSzPts val="1050"/>
              <a:buFont typeface="Arial"/>
              <a:buNone/>
              <a:defRPr sz="1050" b="0" i="0" u="none" strike="noStrike" cap="none">
                <a:solidFill>
                  <a:schemeClr val="dk1"/>
                </a:solidFill>
                <a:latin typeface="Montserrat Medium"/>
                <a:ea typeface="Montserrat Medium"/>
                <a:cs typeface="Montserrat Medium"/>
                <a:sym typeface="Montserrat Medium"/>
              </a:defRPr>
            </a:lvl1pPr>
            <a:lvl2pPr marL="914400" marR="0" lvl="1"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chemeClr val="dk1"/>
              </a:buClr>
              <a:buSzPts val="1100"/>
              <a:buFont typeface="Arial"/>
              <a:buNone/>
              <a:defRPr sz="1100" b="0" i="0" u="none" strike="noStrike" cap="none">
                <a:solidFill>
                  <a:schemeClr val="dk1"/>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chemeClr val="dk1"/>
              </a:buClr>
              <a:buSzPts val="1050"/>
              <a:buFont typeface="Arial"/>
              <a:buNone/>
              <a:defRPr sz="1050" b="0" i="0" u="none" strike="noStrike" cap="none">
                <a:solidFill>
                  <a:schemeClr val="dk1"/>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chemeClr val="dk1"/>
              </a:buClr>
              <a:buSzPts val="1050"/>
              <a:buFont typeface="Arial"/>
              <a:buNone/>
              <a:defRPr sz="105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5" name="Google Shape;435;p58"/>
          <p:cNvSpPr txBox="1">
            <a:spLocks noGrp="1"/>
          </p:cNvSpPr>
          <p:nvPr>
            <p:ph type="body" idx="4"/>
          </p:nvPr>
        </p:nvSpPr>
        <p:spPr>
          <a:xfrm>
            <a:off x="918392" y="1421400"/>
            <a:ext cx="6773326" cy="646331"/>
          </a:xfrm>
          <a:prstGeom prst="rect">
            <a:avLst/>
          </a:prstGeom>
          <a:noFill/>
          <a:ln>
            <a:noFill/>
          </a:ln>
        </p:spPr>
        <p:txBody>
          <a:bodyPr spcFirstLastPara="1" wrap="square" lIns="91425" tIns="45700" rIns="91425" bIns="45700" anchor="t" anchorCtr="0">
            <a:spAutoFit/>
          </a:bodyPr>
          <a:lstStyle>
            <a:lvl1pPr marL="457200" marR="0" lvl="0" indent="-228600" algn="l" rtl="0">
              <a:lnSpc>
                <a:spcPct val="100000"/>
              </a:lnSpc>
              <a:spcBef>
                <a:spcPts val="0"/>
              </a:spcBef>
              <a:spcAft>
                <a:spcPts val="0"/>
              </a:spcAft>
              <a:buClr>
                <a:schemeClr val="accent2"/>
              </a:buClr>
              <a:buSzPts val="1800"/>
              <a:buFont typeface="Arial"/>
              <a:buNone/>
              <a:defRPr sz="1800" b="0" i="0" u="none" strike="noStrike" cap="none">
                <a:solidFill>
                  <a:schemeClr val="accent2"/>
                </a:solidFill>
                <a:latin typeface="Montserrat"/>
                <a:ea typeface="Montserrat"/>
                <a:cs typeface="Montserrat"/>
                <a:sym typeface="Montserrat"/>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436" name="Google Shape;436;p58" descr="Logo La Poste Immobilier"/>
          <p:cNvPicPr preferRelativeResize="0"/>
          <p:nvPr/>
        </p:nvPicPr>
        <p:blipFill rotWithShape="1">
          <a:blip r:embed="rId2">
            <a:alphaModFix/>
          </a:blip>
          <a:srcRect/>
          <a:stretch/>
        </p:blipFill>
        <p:spPr>
          <a:xfrm>
            <a:off x="9948318" y="384458"/>
            <a:ext cx="2026808" cy="545533"/>
          </a:xfrm>
          <a:prstGeom prst="rect">
            <a:avLst/>
          </a:prstGeom>
          <a:noFill/>
          <a:ln>
            <a:noFill/>
          </a:ln>
        </p:spPr>
      </p:pic>
      <p:sp>
        <p:nvSpPr>
          <p:cNvPr id="437" name="Google Shape;437;p58"/>
          <p:cNvSpPr/>
          <p:nvPr/>
        </p:nvSpPr>
        <p:spPr>
          <a:xfrm rot="5400000">
            <a:off x="0" y="459339"/>
            <a:ext cx="793389" cy="793389"/>
          </a:xfrm>
          <a:custGeom>
            <a:avLst/>
            <a:gdLst/>
            <a:ahLst/>
            <a:cxnLst/>
            <a:rect l="l" t="t" r="r" b="b"/>
            <a:pathLst>
              <a:path w="965200" h="965200" extrusionOk="0">
                <a:moveTo>
                  <a:pt x="0" y="965200"/>
                </a:moveTo>
                <a:lnTo>
                  <a:pt x="0" y="0"/>
                </a:lnTo>
                <a:lnTo>
                  <a:pt x="609601" y="1"/>
                </a:lnTo>
                <a:lnTo>
                  <a:pt x="609601" y="355599"/>
                </a:lnTo>
                <a:lnTo>
                  <a:pt x="965200" y="355599"/>
                </a:lnTo>
                <a:lnTo>
                  <a:pt x="965200" y="965200"/>
                </a:lnTo>
                <a:lnTo>
                  <a:pt x="609601" y="965200"/>
                </a:lnTo>
                <a:lnTo>
                  <a:pt x="609601" y="965200"/>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8" name="Google Shape;438;p58"/>
          <p:cNvSpPr txBox="1">
            <a:spLocks noGrp="1"/>
          </p:cNvSpPr>
          <p:nvPr>
            <p:ph type="body" idx="5"/>
          </p:nvPr>
        </p:nvSpPr>
        <p:spPr>
          <a:xfrm>
            <a:off x="0" y="502347"/>
            <a:ext cx="793389" cy="424732"/>
          </a:xfrm>
          <a:prstGeom prst="rect">
            <a:avLst/>
          </a:prstGeom>
          <a:noFill/>
          <a:ln>
            <a:noFill/>
          </a:ln>
        </p:spPr>
        <p:txBody>
          <a:bodyPr spcFirstLastPara="1" wrap="square" lIns="91425" tIns="45700" rIns="91425" bIns="45700" anchor="b" anchorCtr="0">
            <a:spAutoFit/>
          </a:bodyPr>
          <a:lstStyle>
            <a:lvl1pPr marL="457200" marR="0" lvl="0" indent="-228600" algn="r" rtl="0">
              <a:lnSpc>
                <a:spcPct val="90000"/>
              </a:lnSpc>
              <a:spcBef>
                <a:spcPts val="0"/>
              </a:spcBef>
              <a:spcAft>
                <a:spcPts val="0"/>
              </a:spcAft>
              <a:buClr>
                <a:schemeClr val="lt2"/>
              </a:buClr>
              <a:buSzPts val="2400"/>
              <a:buFont typeface="Arial"/>
              <a:buNone/>
              <a:defRPr sz="2400" b="1" i="0" u="none" strike="noStrike" cap="none">
                <a:solidFill>
                  <a:schemeClr val="lt2"/>
                </a:solidFill>
                <a:latin typeface="Montserrat ExtraBold"/>
                <a:ea typeface="Montserrat ExtraBold"/>
                <a:cs typeface="Montserrat ExtraBold"/>
                <a:sym typeface="Montserrat ExtraBold"/>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9" name="Google Shape;439;p58"/>
          <p:cNvSpPr txBox="1">
            <a:spLocks noGrp="1"/>
          </p:cNvSpPr>
          <p:nvPr>
            <p:ph type="dt" idx="10"/>
          </p:nvPr>
        </p:nvSpPr>
        <p:spPr>
          <a:xfrm>
            <a:off x="658813" y="6541940"/>
            <a:ext cx="747827" cy="215444"/>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0" name="Google Shape;440;p58"/>
          <p:cNvSpPr txBox="1">
            <a:spLocks noGrp="1"/>
          </p:cNvSpPr>
          <p:nvPr>
            <p:ph type="ftr" idx="11"/>
          </p:nvPr>
        </p:nvSpPr>
        <p:spPr>
          <a:xfrm>
            <a:off x="1510591" y="6541940"/>
            <a:ext cx="4442090" cy="215444"/>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1" name="Google Shape;441;p58"/>
          <p:cNvSpPr txBox="1">
            <a:spLocks noGrp="1"/>
          </p:cNvSpPr>
          <p:nvPr>
            <p:ph type="sldNum" idx="12"/>
          </p:nvPr>
        </p:nvSpPr>
        <p:spPr>
          <a:xfrm>
            <a:off x="11015990" y="6467100"/>
            <a:ext cx="85782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
        <p:nvSpPr>
          <p:cNvPr id="442" name="Google Shape;442;p58"/>
          <p:cNvSpPr>
            <a:spLocks noGrp="1"/>
          </p:cNvSpPr>
          <p:nvPr>
            <p:ph type="pic" idx="6"/>
          </p:nvPr>
        </p:nvSpPr>
        <p:spPr>
          <a:xfrm>
            <a:off x="4491317" y="2370432"/>
            <a:ext cx="3200399" cy="3819578"/>
          </a:xfrm>
          <a:prstGeom prst="rect">
            <a:avLst/>
          </a:prstGeom>
          <a:solidFill>
            <a:srgbClr val="D8D8D8"/>
          </a:solidFill>
          <a:ln>
            <a:noFill/>
          </a:ln>
        </p:spPr>
      </p:sp>
      <p:sp>
        <p:nvSpPr>
          <p:cNvPr id="443" name="Google Shape;443;p58"/>
          <p:cNvSpPr>
            <a:spLocks noGrp="1"/>
          </p:cNvSpPr>
          <p:nvPr>
            <p:ph type="pic" idx="7"/>
          </p:nvPr>
        </p:nvSpPr>
        <p:spPr>
          <a:xfrm>
            <a:off x="7996516" y="1427642"/>
            <a:ext cx="1951802" cy="1952873"/>
          </a:xfrm>
          <a:prstGeom prst="rect">
            <a:avLst/>
          </a:prstGeom>
          <a:solidFill>
            <a:srgbClr val="D8D8D8"/>
          </a:solidFill>
          <a:ln>
            <a:noFill/>
          </a:ln>
        </p:spPr>
      </p:sp>
      <p:sp>
        <p:nvSpPr>
          <p:cNvPr id="444" name="Google Shape;444;p58"/>
          <p:cNvSpPr txBox="1">
            <a:spLocks noGrp="1"/>
          </p:cNvSpPr>
          <p:nvPr>
            <p:ph type="body" idx="8"/>
          </p:nvPr>
        </p:nvSpPr>
        <p:spPr>
          <a:xfrm>
            <a:off x="3939662" y="4444678"/>
            <a:ext cx="270757" cy="270757"/>
          </a:xfrm>
          <a:prstGeom prst="rect">
            <a:avLst/>
          </a:prstGeom>
          <a:solidFill>
            <a:schemeClr val="accent2"/>
          </a:solid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2"/>
              </a:buClr>
              <a:buSzPts val="1000"/>
              <a:buFont typeface="Arial"/>
              <a:buNone/>
              <a:defRPr sz="1000" b="1" i="0" u="none" strike="noStrike" cap="none">
                <a:solidFill>
                  <a:schemeClr val="lt2"/>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5" name="Google Shape;445;p58"/>
          <p:cNvSpPr txBox="1">
            <a:spLocks noGrp="1"/>
          </p:cNvSpPr>
          <p:nvPr>
            <p:ph type="body" idx="9"/>
          </p:nvPr>
        </p:nvSpPr>
        <p:spPr>
          <a:xfrm>
            <a:off x="7440237" y="5930018"/>
            <a:ext cx="270757" cy="270757"/>
          </a:xfrm>
          <a:prstGeom prst="rect">
            <a:avLst/>
          </a:prstGeom>
          <a:solidFill>
            <a:schemeClr val="accent2"/>
          </a:solid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2"/>
              </a:buClr>
              <a:buSzPts val="1000"/>
              <a:buFont typeface="Arial"/>
              <a:buNone/>
              <a:defRPr sz="1000" b="1" i="0" u="none" strike="noStrike" cap="none">
                <a:solidFill>
                  <a:schemeClr val="lt2"/>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6" name="Google Shape;446;p58"/>
          <p:cNvSpPr txBox="1">
            <a:spLocks noGrp="1"/>
          </p:cNvSpPr>
          <p:nvPr>
            <p:ph type="body" idx="13"/>
          </p:nvPr>
        </p:nvSpPr>
        <p:spPr>
          <a:xfrm>
            <a:off x="9694856" y="3107542"/>
            <a:ext cx="270757" cy="270757"/>
          </a:xfrm>
          <a:prstGeom prst="rect">
            <a:avLst/>
          </a:prstGeom>
          <a:solidFill>
            <a:schemeClr val="accent2"/>
          </a:solid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2"/>
              </a:buClr>
              <a:buSzPts val="1000"/>
              <a:buFont typeface="Arial"/>
              <a:buNone/>
              <a:defRPr sz="1000" b="1" i="0" u="none" strike="noStrike" cap="none">
                <a:solidFill>
                  <a:schemeClr val="lt2"/>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7" name="Google Shape;447;p58"/>
          <p:cNvSpPr txBox="1">
            <a:spLocks noGrp="1"/>
          </p:cNvSpPr>
          <p:nvPr>
            <p:ph type="body" idx="14"/>
          </p:nvPr>
        </p:nvSpPr>
        <p:spPr>
          <a:xfrm>
            <a:off x="11921244" y="5930019"/>
            <a:ext cx="270757" cy="270757"/>
          </a:xfrm>
          <a:prstGeom prst="rect">
            <a:avLst/>
          </a:prstGeom>
          <a:solidFill>
            <a:schemeClr val="accent2"/>
          </a:solid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2"/>
              </a:buClr>
              <a:buSzPts val="1000"/>
              <a:buFont typeface="Arial"/>
              <a:buNone/>
              <a:defRPr sz="1000" b="1" i="0" u="none" strike="noStrike" cap="none">
                <a:solidFill>
                  <a:schemeClr val="lt2"/>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8" name="Google Shape;448;p58"/>
          <p:cNvSpPr txBox="1">
            <a:spLocks noGrp="1"/>
          </p:cNvSpPr>
          <p:nvPr>
            <p:ph type="body" idx="15"/>
          </p:nvPr>
        </p:nvSpPr>
        <p:spPr>
          <a:xfrm>
            <a:off x="664199" y="4935998"/>
            <a:ext cx="270757" cy="270757"/>
          </a:xfrm>
          <a:prstGeom prst="rect">
            <a:avLst/>
          </a:prstGeom>
          <a:solidFill>
            <a:schemeClr val="accent2"/>
          </a:solid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2"/>
              </a:buClr>
              <a:buSzPts val="1000"/>
              <a:buFont typeface="Arial"/>
              <a:buNone/>
              <a:defRPr sz="1000" b="1" i="0" u="none" strike="noStrike" cap="none">
                <a:solidFill>
                  <a:schemeClr val="lt2"/>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9" name="Google Shape;449;p58"/>
          <p:cNvSpPr txBox="1">
            <a:spLocks noGrp="1"/>
          </p:cNvSpPr>
          <p:nvPr>
            <p:ph type="body" idx="16"/>
          </p:nvPr>
        </p:nvSpPr>
        <p:spPr>
          <a:xfrm>
            <a:off x="1063910" y="5276513"/>
            <a:ext cx="3011130" cy="253916"/>
          </a:xfrm>
          <a:prstGeom prst="rect">
            <a:avLst/>
          </a:prstGeom>
          <a:noFill/>
          <a:ln>
            <a:noFill/>
          </a:ln>
        </p:spPr>
        <p:txBody>
          <a:bodyPr spcFirstLastPara="1" wrap="square" lIns="91425" tIns="45700" rIns="91425" bIns="45700" anchor="t" anchorCtr="0">
            <a:spAutoFit/>
          </a:bodyPr>
          <a:lstStyle>
            <a:lvl1pPr marL="457200" marR="0" lvl="0" indent="-228600" algn="l" rtl="0">
              <a:lnSpc>
                <a:spcPct val="100000"/>
              </a:lnSpc>
              <a:spcBef>
                <a:spcPts val="0"/>
              </a:spcBef>
              <a:spcAft>
                <a:spcPts val="0"/>
              </a:spcAft>
              <a:buClr>
                <a:schemeClr val="dk1"/>
              </a:buClr>
              <a:buSzPts val="1050"/>
              <a:buFont typeface="Arial"/>
              <a:buNone/>
              <a:defRPr sz="1050" b="0" i="0" u="none" strike="noStrike" cap="none">
                <a:solidFill>
                  <a:schemeClr val="dk1"/>
                </a:solidFill>
                <a:latin typeface="Montserrat Medium"/>
                <a:ea typeface="Montserrat Medium"/>
                <a:cs typeface="Montserrat Medium"/>
                <a:sym typeface="Montserrat Medium"/>
              </a:defRPr>
            </a:lvl1pPr>
            <a:lvl2pPr marL="914400" marR="0" lvl="1"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chemeClr val="dk1"/>
              </a:buClr>
              <a:buSzPts val="1100"/>
              <a:buFont typeface="Arial"/>
              <a:buNone/>
              <a:defRPr sz="1100" b="0" i="0" u="none" strike="noStrike" cap="none">
                <a:solidFill>
                  <a:schemeClr val="dk1"/>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chemeClr val="dk1"/>
              </a:buClr>
              <a:buSzPts val="1050"/>
              <a:buFont typeface="Arial"/>
              <a:buNone/>
              <a:defRPr sz="1050" b="0" i="0" u="none" strike="noStrike" cap="none">
                <a:solidFill>
                  <a:schemeClr val="dk1"/>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chemeClr val="dk1"/>
              </a:buClr>
              <a:buSzPts val="1050"/>
              <a:buFont typeface="Arial"/>
              <a:buNone/>
              <a:defRPr sz="105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50" name="Google Shape;450;p58"/>
          <p:cNvSpPr txBox="1">
            <a:spLocks noGrp="1"/>
          </p:cNvSpPr>
          <p:nvPr>
            <p:ph type="body" idx="17"/>
          </p:nvPr>
        </p:nvSpPr>
        <p:spPr>
          <a:xfrm>
            <a:off x="664199" y="5268093"/>
            <a:ext cx="270757" cy="270757"/>
          </a:xfrm>
          <a:prstGeom prst="rect">
            <a:avLst/>
          </a:prstGeom>
          <a:solidFill>
            <a:schemeClr val="accent2"/>
          </a:solid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2"/>
              </a:buClr>
              <a:buSzPts val="1000"/>
              <a:buFont typeface="Arial"/>
              <a:buNone/>
              <a:defRPr sz="1000" b="1" i="0" u="none" strike="noStrike" cap="none">
                <a:solidFill>
                  <a:schemeClr val="lt2"/>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51" name="Google Shape;451;p58"/>
          <p:cNvSpPr txBox="1">
            <a:spLocks noGrp="1"/>
          </p:cNvSpPr>
          <p:nvPr>
            <p:ph type="body" idx="18"/>
          </p:nvPr>
        </p:nvSpPr>
        <p:spPr>
          <a:xfrm>
            <a:off x="1070734" y="5608608"/>
            <a:ext cx="3011130" cy="253916"/>
          </a:xfrm>
          <a:prstGeom prst="rect">
            <a:avLst/>
          </a:prstGeom>
          <a:noFill/>
          <a:ln>
            <a:noFill/>
          </a:ln>
        </p:spPr>
        <p:txBody>
          <a:bodyPr spcFirstLastPara="1" wrap="square" lIns="91425" tIns="45700" rIns="91425" bIns="45700" anchor="t" anchorCtr="0">
            <a:spAutoFit/>
          </a:bodyPr>
          <a:lstStyle>
            <a:lvl1pPr marL="457200" marR="0" lvl="0" indent="-228600" algn="l" rtl="0">
              <a:lnSpc>
                <a:spcPct val="100000"/>
              </a:lnSpc>
              <a:spcBef>
                <a:spcPts val="0"/>
              </a:spcBef>
              <a:spcAft>
                <a:spcPts val="0"/>
              </a:spcAft>
              <a:buClr>
                <a:schemeClr val="dk1"/>
              </a:buClr>
              <a:buSzPts val="1050"/>
              <a:buFont typeface="Arial"/>
              <a:buNone/>
              <a:defRPr sz="1050" b="0" i="0" u="none" strike="noStrike" cap="none">
                <a:solidFill>
                  <a:schemeClr val="dk1"/>
                </a:solidFill>
                <a:latin typeface="Montserrat Medium"/>
                <a:ea typeface="Montserrat Medium"/>
                <a:cs typeface="Montserrat Medium"/>
                <a:sym typeface="Montserrat Medium"/>
              </a:defRPr>
            </a:lvl1pPr>
            <a:lvl2pPr marL="914400" marR="0" lvl="1"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chemeClr val="dk1"/>
              </a:buClr>
              <a:buSzPts val="1100"/>
              <a:buFont typeface="Arial"/>
              <a:buNone/>
              <a:defRPr sz="1100" b="0" i="0" u="none" strike="noStrike" cap="none">
                <a:solidFill>
                  <a:schemeClr val="dk1"/>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chemeClr val="dk1"/>
              </a:buClr>
              <a:buSzPts val="1050"/>
              <a:buFont typeface="Arial"/>
              <a:buNone/>
              <a:defRPr sz="1050" b="0" i="0" u="none" strike="noStrike" cap="none">
                <a:solidFill>
                  <a:schemeClr val="dk1"/>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chemeClr val="dk1"/>
              </a:buClr>
              <a:buSzPts val="1050"/>
              <a:buFont typeface="Arial"/>
              <a:buNone/>
              <a:defRPr sz="105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52" name="Google Shape;452;p58"/>
          <p:cNvSpPr txBox="1">
            <a:spLocks noGrp="1"/>
          </p:cNvSpPr>
          <p:nvPr>
            <p:ph type="body" idx="19"/>
          </p:nvPr>
        </p:nvSpPr>
        <p:spPr>
          <a:xfrm>
            <a:off x="664199" y="5600188"/>
            <a:ext cx="270757" cy="270757"/>
          </a:xfrm>
          <a:prstGeom prst="rect">
            <a:avLst/>
          </a:prstGeom>
          <a:solidFill>
            <a:schemeClr val="accent2"/>
          </a:solid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2"/>
              </a:buClr>
              <a:buSzPts val="1000"/>
              <a:buFont typeface="Arial"/>
              <a:buNone/>
              <a:defRPr sz="1000" b="1" i="0" u="none" strike="noStrike" cap="none">
                <a:solidFill>
                  <a:schemeClr val="lt2"/>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53" name="Google Shape;453;p58"/>
          <p:cNvSpPr txBox="1">
            <a:spLocks noGrp="1"/>
          </p:cNvSpPr>
          <p:nvPr>
            <p:ph type="body" idx="20"/>
          </p:nvPr>
        </p:nvSpPr>
        <p:spPr>
          <a:xfrm>
            <a:off x="1063910" y="5940704"/>
            <a:ext cx="3011130" cy="253916"/>
          </a:xfrm>
          <a:prstGeom prst="rect">
            <a:avLst/>
          </a:prstGeom>
          <a:noFill/>
          <a:ln>
            <a:noFill/>
          </a:ln>
        </p:spPr>
        <p:txBody>
          <a:bodyPr spcFirstLastPara="1" wrap="square" lIns="91425" tIns="45700" rIns="91425" bIns="45700" anchor="t" anchorCtr="0">
            <a:spAutoFit/>
          </a:bodyPr>
          <a:lstStyle>
            <a:lvl1pPr marL="457200" marR="0" lvl="0" indent="-228600" algn="l" rtl="0">
              <a:lnSpc>
                <a:spcPct val="100000"/>
              </a:lnSpc>
              <a:spcBef>
                <a:spcPts val="0"/>
              </a:spcBef>
              <a:spcAft>
                <a:spcPts val="0"/>
              </a:spcAft>
              <a:buClr>
                <a:schemeClr val="dk1"/>
              </a:buClr>
              <a:buSzPts val="1050"/>
              <a:buFont typeface="Arial"/>
              <a:buNone/>
              <a:defRPr sz="1050" b="0" i="0" u="none" strike="noStrike" cap="none">
                <a:solidFill>
                  <a:schemeClr val="dk1"/>
                </a:solidFill>
                <a:latin typeface="Montserrat Medium"/>
                <a:ea typeface="Montserrat Medium"/>
                <a:cs typeface="Montserrat Medium"/>
                <a:sym typeface="Montserrat Medium"/>
              </a:defRPr>
            </a:lvl1pPr>
            <a:lvl2pPr marL="914400" marR="0" lvl="1"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chemeClr val="dk1"/>
              </a:buClr>
              <a:buSzPts val="1100"/>
              <a:buFont typeface="Arial"/>
              <a:buNone/>
              <a:defRPr sz="1100" b="0" i="0" u="none" strike="noStrike" cap="none">
                <a:solidFill>
                  <a:schemeClr val="dk1"/>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chemeClr val="dk1"/>
              </a:buClr>
              <a:buSzPts val="1050"/>
              <a:buFont typeface="Arial"/>
              <a:buNone/>
              <a:defRPr sz="1050" b="0" i="0" u="none" strike="noStrike" cap="none">
                <a:solidFill>
                  <a:schemeClr val="dk1"/>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chemeClr val="dk1"/>
              </a:buClr>
              <a:buSzPts val="1050"/>
              <a:buFont typeface="Arial"/>
              <a:buNone/>
              <a:defRPr sz="105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54" name="Google Shape;454;p58"/>
          <p:cNvSpPr txBox="1">
            <a:spLocks noGrp="1"/>
          </p:cNvSpPr>
          <p:nvPr>
            <p:ph type="body" idx="21"/>
          </p:nvPr>
        </p:nvSpPr>
        <p:spPr>
          <a:xfrm>
            <a:off x="664199" y="5932284"/>
            <a:ext cx="270757" cy="270757"/>
          </a:xfrm>
          <a:prstGeom prst="rect">
            <a:avLst/>
          </a:prstGeom>
          <a:solidFill>
            <a:schemeClr val="accent2"/>
          </a:solid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2"/>
              </a:buClr>
              <a:buSzPts val="1000"/>
              <a:buFont typeface="Arial"/>
              <a:buNone/>
              <a:defRPr sz="1000" b="1" i="0" u="none" strike="noStrike" cap="none">
                <a:solidFill>
                  <a:schemeClr val="lt2"/>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rique - Contenus 6">
  <p:cSld name="Brique - Contenus 6">
    <p:spTree>
      <p:nvGrpSpPr>
        <p:cNvPr id="1" name="Shape 455"/>
        <p:cNvGrpSpPr/>
        <p:nvPr/>
      </p:nvGrpSpPr>
      <p:grpSpPr>
        <a:xfrm>
          <a:off x="0" y="0"/>
          <a:ext cx="0" cy="0"/>
          <a:chOff x="0" y="0"/>
          <a:chExt cx="0" cy="0"/>
        </a:xfrm>
      </p:grpSpPr>
      <p:sp>
        <p:nvSpPr>
          <p:cNvPr id="456" name="Google Shape;456;p59"/>
          <p:cNvSpPr>
            <a:spLocks noGrp="1"/>
          </p:cNvSpPr>
          <p:nvPr>
            <p:ph type="pic" idx="2"/>
          </p:nvPr>
        </p:nvSpPr>
        <p:spPr>
          <a:xfrm>
            <a:off x="-1" y="964444"/>
            <a:ext cx="12192001" cy="5236331"/>
          </a:xfrm>
          <a:prstGeom prst="rect">
            <a:avLst/>
          </a:prstGeom>
          <a:solidFill>
            <a:srgbClr val="D8D8D8"/>
          </a:solidFill>
          <a:ln>
            <a:noFill/>
          </a:ln>
        </p:spPr>
      </p:sp>
      <p:pic>
        <p:nvPicPr>
          <p:cNvPr id="457" name="Google Shape;457;p59" descr="Logo La Poste Immobilier"/>
          <p:cNvPicPr preferRelativeResize="0"/>
          <p:nvPr/>
        </p:nvPicPr>
        <p:blipFill rotWithShape="1">
          <a:blip r:embed="rId2">
            <a:alphaModFix/>
          </a:blip>
          <a:srcRect/>
          <a:stretch/>
        </p:blipFill>
        <p:spPr>
          <a:xfrm>
            <a:off x="9948318" y="384458"/>
            <a:ext cx="2026808" cy="545533"/>
          </a:xfrm>
          <a:prstGeom prst="rect">
            <a:avLst/>
          </a:prstGeom>
          <a:noFill/>
          <a:ln>
            <a:noFill/>
          </a:ln>
        </p:spPr>
      </p:pic>
      <p:sp>
        <p:nvSpPr>
          <p:cNvPr id="458" name="Google Shape;458;p59"/>
          <p:cNvSpPr/>
          <p:nvPr/>
        </p:nvSpPr>
        <p:spPr>
          <a:xfrm rot="5400000">
            <a:off x="0" y="459339"/>
            <a:ext cx="793389" cy="793389"/>
          </a:xfrm>
          <a:custGeom>
            <a:avLst/>
            <a:gdLst/>
            <a:ahLst/>
            <a:cxnLst/>
            <a:rect l="l" t="t" r="r" b="b"/>
            <a:pathLst>
              <a:path w="965200" h="965200" extrusionOk="0">
                <a:moveTo>
                  <a:pt x="0" y="965200"/>
                </a:moveTo>
                <a:lnTo>
                  <a:pt x="0" y="0"/>
                </a:lnTo>
                <a:lnTo>
                  <a:pt x="609601" y="1"/>
                </a:lnTo>
                <a:lnTo>
                  <a:pt x="609601" y="355599"/>
                </a:lnTo>
                <a:lnTo>
                  <a:pt x="965200" y="355599"/>
                </a:lnTo>
                <a:lnTo>
                  <a:pt x="965200" y="965200"/>
                </a:lnTo>
                <a:lnTo>
                  <a:pt x="609601" y="965200"/>
                </a:lnTo>
                <a:lnTo>
                  <a:pt x="609601" y="965200"/>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9" name="Google Shape;459;p59"/>
          <p:cNvSpPr txBox="1">
            <a:spLocks noGrp="1"/>
          </p:cNvSpPr>
          <p:nvPr>
            <p:ph type="body" idx="1"/>
          </p:nvPr>
        </p:nvSpPr>
        <p:spPr>
          <a:xfrm>
            <a:off x="0" y="502347"/>
            <a:ext cx="793389" cy="424732"/>
          </a:xfrm>
          <a:prstGeom prst="rect">
            <a:avLst/>
          </a:prstGeom>
          <a:noFill/>
          <a:ln>
            <a:noFill/>
          </a:ln>
        </p:spPr>
        <p:txBody>
          <a:bodyPr spcFirstLastPara="1" wrap="square" lIns="91425" tIns="45700" rIns="91425" bIns="45700" anchor="b" anchorCtr="0">
            <a:spAutoFit/>
          </a:bodyPr>
          <a:lstStyle>
            <a:lvl1pPr marL="457200" marR="0" lvl="0" indent="-228600" algn="r" rtl="0">
              <a:lnSpc>
                <a:spcPct val="90000"/>
              </a:lnSpc>
              <a:spcBef>
                <a:spcPts val="0"/>
              </a:spcBef>
              <a:spcAft>
                <a:spcPts val="0"/>
              </a:spcAft>
              <a:buClr>
                <a:schemeClr val="lt2"/>
              </a:buClr>
              <a:buSzPts val="2400"/>
              <a:buFont typeface="Arial"/>
              <a:buNone/>
              <a:defRPr sz="2400" b="1" i="0" u="none" strike="noStrike" cap="none">
                <a:solidFill>
                  <a:schemeClr val="lt2"/>
                </a:solidFill>
                <a:latin typeface="Montserrat ExtraBold"/>
                <a:ea typeface="Montserrat ExtraBold"/>
                <a:cs typeface="Montserrat ExtraBold"/>
                <a:sym typeface="Montserrat ExtraBold"/>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0" name="Google Shape;460;p59"/>
          <p:cNvSpPr txBox="1">
            <a:spLocks noGrp="1"/>
          </p:cNvSpPr>
          <p:nvPr>
            <p:ph type="dt" idx="10"/>
          </p:nvPr>
        </p:nvSpPr>
        <p:spPr>
          <a:xfrm>
            <a:off x="658813" y="6541940"/>
            <a:ext cx="747827" cy="215444"/>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1" name="Google Shape;461;p59"/>
          <p:cNvSpPr txBox="1">
            <a:spLocks noGrp="1"/>
          </p:cNvSpPr>
          <p:nvPr>
            <p:ph type="ftr" idx="11"/>
          </p:nvPr>
        </p:nvSpPr>
        <p:spPr>
          <a:xfrm>
            <a:off x="1510591" y="6541940"/>
            <a:ext cx="4442090" cy="215444"/>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2" name="Google Shape;462;p59"/>
          <p:cNvSpPr txBox="1">
            <a:spLocks noGrp="1"/>
          </p:cNvSpPr>
          <p:nvPr>
            <p:ph type="sldNum" idx="12"/>
          </p:nvPr>
        </p:nvSpPr>
        <p:spPr>
          <a:xfrm>
            <a:off x="11015990" y="6467100"/>
            <a:ext cx="85782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
        <p:nvSpPr>
          <p:cNvPr id="463" name="Google Shape;463;p59"/>
          <p:cNvSpPr txBox="1">
            <a:spLocks noGrp="1"/>
          </p:cNvSpPr>
          <p:nvPr>
            <p:ph type="body" idx="3"/>
          </p:nvPr>
        </p:nvSpPr>
        <p:spPr>
          <a:xfrm>
            <a:off x="8435326" y="4365522"/>
            <a:ext cx="2743951" cy="2492478"/>
          </a:xfrm>
          <a:prstGeom prst="rect">
            <a:avLst/>
          </a:prstGeom>
          <a:solidFill>
            <a:schemeClr val="accent2"/>
          </a:solidFill>
          <a:ln>
            <a:noFill/>
          </a:ln>
        </p:spPr>
        <p:txBody>
          <a:bodyPr spcFirstLastPara="1" wrap="square" lIns="180000" tIns="180000" rIns="180000" bIns="180000" anchor="t" anchorCtr="0">
            <a:noAutofit/>
          </a:bodyPr>
          <a:lstStyle>
            <a:lvl1pPr marL="457200" marR="0" lvl="0" indent="-228600" algn="l" rtl="0">
              <a:lnSpc>
                <a:spcPct val="90000"/>
              </a:lnSpc>
              <a:spcBef>
                <a:spcPts val="1000"/>
              </a:spcBef>
              <a:spcAft>
                <a:spcPts val="0"/>
              </a:spcAft>
              <a:buClr>
                <a:schemeClr val="lt2"/>
              </a:buClr>
              <a:buSzPts val="1000"/>
              <a:buFont typeface="Arial"/>
              <a:buNone/>
              <a:defRPr sz="1000" b="0" i="0" u="none" strike="noStrike" cap="none">
                <a:solidFill>
                  <a:schemeClr val="lt2"/>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Brique - Der de couv">
  <p:cSld name="Brique - Der de couv">
    <p:bg>
      <p:bgPr>
        <a:solidFill>
          <a:schemeClr val="accent2"/>
        </a:solidFill>
        <a:effectLst/>
      </p:bgPr>
    </p:bg>
    <p:spTree>
      <p:nvGrpSpPr>
        <p:cNvPr id="1" name="Shape 464"/>
        <p:cNvGrpSpPr/>
        <p:nvPr/>
      </p:nvGrpSpPr>
      <p:grpSpPr>
        <a:xfrm>
          <a:off x="0" y="0"/>
          <a:ext cx="0" cy="0"/>
          <a:chOff x="0" y="0"/>
          <a:chExt cx="0" cy="0"/>
        </a:xfrm>
      </p:grpSpPr>
      <p:pic>
        <p:nvPicPr>
          <p:cNvPr id="465" name="Google Shape;465;p60" descr="Logo La Poste Immobilier"/>
          <p:cNvPicPr preferRelativeResize="0"/>
          <p:nvPr/>
        </p:nvPicPr>
        <p:blipFill rotWithShape="1">
          <a:blip r:embed="rId2">
            <a:alphaModFix/>
          </a:blip>
          <a:srcRect/>
          <a:stretch/>
        </p:blipFill>
        <p:spPr>
          <a:xfrm>
            <a:off x="3335076" y="2490282"/>
            <a:ext cx="5005523" cy="1347280"/>
          </a:xfrm>
          <a:prstGeom prst="rect">
            <a:avLst/>
          </a:prstGeom>
          <a:noFill/>
          <a:ln>
            <a:noFill/>
          </a:ln>
        </p:spPr>
      </p:pic>
      <p:sp>
        <p:nvSpPr>
          <p:cNvPr id="466" name="Google Shape;466;p60"/>
          <p:cNvSpPr txBox="1"/>
          <p:nvPr/>
        </p:nvSpPr>
        <p:spPr>
          <a:xfrm>
            <a:off x="518808" y="6375144"/>
            <a:ext cx="3233047" cy="1661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chemeClr val="lt1"/>
              </a:buClr>
              <a:buSzPts val="1200"/>
              <a:buFont typeface="Arial"/>
              <a:buNone/>
            </a:pPr>
            <a:r>
              <a:rPr lang="fr-FR" sz="1200" b="1" i="0" cap="none">
                <a:solidFill>
                  <a:schemeClr val="lt1"/>
                </a:solidFill>
                <a:latin typeface="Montserrat"/>
                <a:ea typeface="Montserrat"/>
                <a:cs typeface="Montserrat"/>
                <a:sym typeface="Montserrat"/>
              </a:rPr>
              <a:t>Une filiale du groupe La Poste</a:t>
            </a:r>
            <a:endParaRPr/>
          </a:p>
        </p:txBody>
      </p:sp>
      <p:sp>
        <p:nvSpPr>
          <p:cNvPr id="467" name="Google Shape;467;p60"/>
          <p:cNvSpPr txBox="1"/>
          <p:nvPr/>
        </p:nvSpPr>
        <p:spPr>
          <a:xfrm>
            <a:off x="6412796" y="6389227"/>
            <a:ext cx="4401877" cy="166199"/>
          </a:xfrm>
          <a:prstGeom prst="rect">
            <a:avLst/>
          </a:prstGeom>
          <a:noFill/>
          <a:ln>
            <a:noFill/>
          </a:ln>
        </p:spPr>
        <p:txBody>
          <a:bodyPr spcFirstLastPara="1" wrap="square" lIns="0" tIns="0" rIns="0" bIns="0" anchor="t" anchorCtr="0">
            <a:spAutoFit/>
          </a:bodyPr>
          <a:lstStyle/>
          <a:p>
            <a:pPr marL="0" marR="0" lvl="0" indent="0" algn="r" rtl="0">
              <a:lnSpc>
                <a:spcPct val="90000"/>
              </a:lnSpc>
              <a:spcBef>
                <a:spcPts val="0"/>
              </a:spcBef>
              <a:spcAft>
                <a:spcPts val="0"/>
              </a:spcAft>
              <a:buClr>
                <a:schemeClr val="lt1"/>
              </a:buClr>
              <a:buSzPts val="1200"/>
              <a:buFont typeface="Arial"/>
              <a:buNone/>
            </a:pPr>
            <a:r>
              <a:rPr lang="fr-FR" sz="1200" b="1" i="0" cap="none">
                <a:solidFill>
                  <a:schemeClr val="lt1"/>
                </a:solidFill>
                <a:latin typeface="Montserrat"/>
                <a:ea typeface="Montserrat"/>
                <a:cs typeface="Montserrat"/>
                <a:sym typeface="Montserrat"/>
              </a:rPr>
              <a:t>La Poste Immobilier est labélisée</a:t>
            </a:r>
            <a:endParaRPr/>
          </a:p>
        </p:txBody>
      </p:sp>
      <p:pic>
        <p:nvPicPr>
          <p:cNvPr id="468" name="Google Shape;468;p60"/>
          <p:cNvPicPr preferRelativeResize="0"/>
          <p:nvPr/>
        </p:nvPicPr>
        <p:blipFill rotWithShape="1">
          <a:blip r:embed="rId3">
            <a:alphaModFix/>
          </a:blip>
          <a:srcRect/>
          <a:stretch/>
        </p:blipFill>
        <p:spPr>
          <a:xfrm>
            <a:off x="10910452" y="5751746"/>
            <a:ext cx="762740" cy="78959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Pierre - Couv">
  <p:cSld name="Pierre - Couv">
    <p:bg>
      <p:bgPr>
        <a:solidFill>
          <a:schemeClr val="accent5"/>
        </a:solidFill>
        <a:effectLst/>
      </p:bgPr>
    </p:bg>
    <p:spTree>
      <p:nvGrpSpPr>
        <p:cNvPr id="1" name="Shape 473"/>
        <p:cNvGrpSpPr/>
        <p:nvPr/>
      </p:nvGrpSpPr>
      <p:grpSpPr>
        <a:xfrm>
          <a:off x="0" y="0"/>
          <a:ext cx="0" cy="0"/>
          <a:chOff x="0" y="0"/>
          <a:chExt cx="0" cy="0"/>
        </a:xfrm>
      </p:grpSpPr>
      <p:sp>
        <p:nvSpPr>
          <p:cNvPr id="474" name="Google Shape;474;p62"/>
          <p:cNvSpPr>
            <a:spLocks noGrp="1"/>
          </p:cNvSpPr>
          <p:nvPr>
            <p:ph type="pic" idx="2"/>
          </p:nvPr>
        </p:nvSpPr>
        <p:spPr>
          <a:xfrm>
            <a:off x="4517136" y="0"/>
            <a:ext cx="7674864" cy="6858000"/>
          </a:xfrm>
          <a:prstGeom prst="rect">
            <a:avLst/>
          </a:prstGeom>
          <a:solidFill>
            <a:srgbClr val="D8D8D8"/>
          </a:solidFill>
          <a:ln>
            <a:noFill/>
          </a:ln>
        </p:spPr>
      </p:sp>
      <p:sp>
        <p:nvSpPr>
          <p:cNvPr id="475" name="Google Shape;475;p62"/>
          <p:cNvSpPr txBox="1">
            <a:spLocks noGrp="1"/>
          </p:cNvSpPr>
          <p:nvPr>
            <p:ph type="ctrTitle"/>
          </p:nvPr>
        </p:nvSpPr>
        <p:spPr>
          <a:xfrm>
            <a:off x="683664" y="3903984"/>
            <a:ext cx="3212895" cy="867930"/>
          </a:xfrm>
          <a:prstGeom prst="rect">
            <a:avLst/>
          </a:prstGeom>
          <a:noFill/>
          <a:ln>
            <a:noFill/>
          </a:ln>
        </p:spPr>
        <p:txBody>
          <a:bodyPr spcFirstLastPara="1" wrap="square" lIns="91425" tIns="45700" rIns="91425" bIns="45700" anchor="t" anchorCtr="0">
            <a:spAutoFit/>
          </a:bodyPr>
          <a:lstStyle>
            <a:lvl1pPr marR="0" lvl="0" algn="l" rtl="0">
              <a:lnSpc>
                <a:spcPct val="90000"/>
              </a:lnSpc>
              <a:spcBef>
                <a:spcPts val="0"/>
              </a:spcBef>
              <a:spcAft>
                <a:spcPts val="0"/>
              </a:spcAft>
              <a:buClr>
                <a:schemeClr val="lt2"/>
              </a:buClr>
              <a:buSzPts val="2800"/>
              <a:buFont typeface="Montserrat ExtraBold"/>
              <a:buNone/>
              <a:defRPr sz="2800" b="1" i="0" u="none" strike="noStrike" cap="none">
                <a:solidFill>
                  <a:schemeClr val="lt2"/>
                </a:solidFill>
                <a:latin typeface="Montserrat ExtraBold"/>
                <a:ea typeface="Montserrat ExtraBold"/>
                <a:cs typeface="Montserrat ExtraBold"/>
                <a:sym typeface="Montserrat Extra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76" name="Google Shape;476;p62"/>
          <p:cNvSpPr txBox="1">
            <a:spLocks noGrp="1"/>
          </p:cNvSpPr>
          <p:nvPr>
            <p:ph type="subTitle" idx="1"/>
          </p:nvPr>
        </p:nvSpPr>
        <p:spPr>
          <a:xfrm>
            <a:off x="683664" y="5135747"/>
            <a:ext cx="3212895" cy="646331"/>
          </a:xfrm>
          <a:prstGeom prst="rect">
            <a:avLst/>
          </a:prstGeom>
          <a:noFill/>
          <a:ln>
            <a:noFill/>
          </a:ln>
        </p:spPr>
        <p:txBody>
          <a:bodyPr spcFirstLastPara="1" wrap="square" lIns="91425" tIns="45700" rIns="91425" bIns="45700" anchor="t" anchorCtr="0">
            <a:spAutoFit/>
          </a:bodyPr>
          <a:lstStyle>
            <a:lvl1pPr marR="0" lvl="0" algn="l" rtl="0">
              <a:lnSpc>
                <a:spcPct val="90000"/>
              </a:lnSpc>
              <a:spcBef>
                <a:spcPts val="1000"/>
              </a:spcBef>
              <a:spcAft>
                <a:spcPts val="0"/>
              </a:spcAft>
              <a:buClr>
                <a:schemeClr val="lt2"/>
              </a:buClr>
              <a:buSzPts val="2000"/>
              <a:buFont typeface="Arial"/>
              <a:buNone/>
              <a:defRPr sz="2000" b="0" i="0" u="none" strike="noStrike" cap="none">
                <a:solidFill>
                  <a:schemeClr val="lt2"/>
                </a:solidFill>
                <a:latin typeface="Montserrat"/>
                <a:ea typeface="Montserrat"/>
                <a:cs typeface="Montserrat"/>
                <a:sym typeface="Montserrat"/>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Montserrat"/>
                <a:ea typeface="Montserrat"/>
                <a:cs typeface="Montserrat"/>
                <a:sym typeface="Montserrat"/>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Montserrat"/>
                <a:ea typeface="Montserrat"/>
                <a:cs typeface="Montserrat"/>
                <a:sym typeface="Montserrat"/>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Montserrat"/>
                <a:ea typeface="Montserrat"/>
                <a:cs typeface="Montserrat"/>
                <a:sym typeface="Montserrat"/>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Montserrat"/>
                <a:ea typeface="Montserrat"/>
                <a:cs typeface="Montserrat"/>
                <a:sym typeface="Montserrat"/>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pic>
        <p:nvPicPr>
          <p:cNvPr id="477" name="Google Shape;477;p62" descr="Logo La Poste Immobilier"/>
          <p:cNvPicPr preferRelativeResize="0"/>
          <p:nvPr/>
        </p:nvPicPr>
        <p:blipFill rotWithShape="1">
          <a:blip r:embed="rId2">
            <a:alphaModFix/>
          </a:blip>
          <a:srcRect l="6144" t="12713" r="6145" b="12713"/>
          <a:stretch/>
        </p:blipFill>
        <p:spPr>
          <a:xfrm>
            <a:off x="683664" y="658761"/>
            <a:ext cx="3212895" cy="1298055"/>
          </a:xfrm>
          <a:prstGeom prst="rect">
            <a:avLst/>
          </a:prstGeom>
          <a:noFill/>
          <a:ln>
            <a:noFill/>
          </a:ln>
        </p:spPr>
      </p:pic>
      <p:sp>
        <p:nvSpPr>
          <p:cNvPr id="478" name="Google Shape;478;p62"/>
          <p:cNvSpPr txBox="1"/>
          <p:nvPr/>
        </p:nvSpPr>
        <p:spPr>
          <a:xfrm>
            <a:off x="732187" y="6375144"/>
            <a:ext cx="3233047" cy="221599"/>
          </a:xfrm>
          <a:prstGeom prst="rect">
            <a:avLst/>
          </a:prstGeom>
          <a:noFill/>
          <a:ln>
            <a:noFill/>
          </a:ln>
        </p:spPr>
        <p:txBody>
          <a:bodyPr spcFirstLastPara="1" wrap="square" lIns="0" tIns="0" rIns="0" bIns="0" anchor="t" anchorCtr="0">
            <a:spAutoFit/>
          </a:bodyPr>
          <a:lstStyle/>
          <a:p>
            <a:pPr marL="0" marR="0" lvl="0" indent="0" algn="ctr" rtl="0">
              <a:lnSpc>
                <a:spcPct val="90000"/>
              </a:lnSpc>
              <a:spcBef>
                <a:spcPts val="0"/>
              </a:spcBef>
              <a:spcAft>
                <a:spcPts val="0"/>
              </a:spcAft>
              <a:buClr>
                <a:schemeClr val="lt1"/>
              </a:buClr>
              <a:buSzPts val="1600"/>
              <a:buFont typeface="Arial"/>
              <a:buNone/>
            </a:pPr>
            <a:r>
              <a:rPr lang="fr-FR" sz="1600" b="1" i="0" cap="none">
                <a:solidFill>
                  <a:schemeClr val="lt1"/>
                </a:solidFill>
                <a:latin typeface="Montserrat"/>
                <a:ea typeface="Montserrat"/>
                <a:cs typeface="Montserrat"/>
                <a:sym typeface="Montserrat"/>
              </a:rPr>
              <a:t>Une filiale du groupe La Poste</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Pierre - Titre 1">
  <p:cSld name="Pierre - Titre 1">
    <p:bg>
      <p:bgPr>
        <a:solidFill>
          <a:schemeClr val="accent5"/>
        </a:solidFill>
        <a:effectLst/>
      </p:bgPr>
    </p:bg>
    <p:spTree>
      <p:nvGrpSpPr>
        <p:cNvPr id="1" name="Shape 479"/>
        <p:cNvGrpSpPr/>
        <p:nvPr/>
      </p:nvGrpSpPr>
      <p:grpSpPr>
        <a:xfrm>
          <a:off x="0" y="0"/>
          <a:ext cx="0" cy="0"/>
          <a:chOff x="0" y="0"/>
          <a:chExt cx="0" cy="0"/>
        </a:xfrm>
      </p:grpSpPr>
      <p:sp>
        <p:nvSpPr>
          <p:cNvPr id="480" name="Google Shape;480;p63"/>
          <p:cNvSpPr/>
          <p:nvPr/>
        </p:nvSpPr>
        <p:spPr>
          <a:xfrm>
            <a:off x="7716982" y="0"/>
            <a:ext cx="4475018" cy="6200775"/>
          </a:xfrm>
          <a:prstGeom prst="rect">
            <a:avLst/>
          </a:prstGeom>
          <a:solidFill>
            <a:srgbClr val="000000">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1" name="Google Shape;481;p63"/>
          <p:cNvSpPr txBox="1">
            <a:spLocks noGrp="1"/>
          </p:cNvSpPr>
          <p:nvPr>
            <p:ph type="title"/>
          </p:nvPr>
        </p:nvSpPr>
        <p:spPr>
          <a:xfrm>
            <a:off x="658813" y="1773955"/>
            <a:ext cx="6642533" cy="1421928"/>
          </a:xfrm>
          <a:prstGeom prst="rect">
            <a:avLst/>
          </a:prstGeom>
          <a:noFill/>
          <a:ln>
            <a:noFill/>
          </a:ln>
        </p:spPr>
        <p:txBody>
          <a:bodyPr spcFirstLastPara="1" wrap="square" lIns="91425" tIns="45700" rIns="91425" bIns="45700" anchor="t" anchorCtr="0">
            <a:spAutoFit/>
          </a:bodyPr>
          <a:lstStyle>
            <a:lvl1pPr marR="0" lvl="0" algn="l" rtl="0">
              <a:lnSpc>
                <a:spcPct val="90000"/>
              </a:lnSpc>
              <a:spcBef>
                <a:spcPts val="0"/>
              </a:spcBef>
              <a:spcAft>
                <a:spcPts val="0"/>
              </a:spcAft>
              <a:buClr>
                <a:schemeClr val="lt2"/>
              </a:buClr>
              <a:buSzPts val="4800"/>
              <a:buFont typeface="Montserrat ExtraBold"/>
              <a:buNone/>
              <a:defRPr sz="4800" b="1" i="0" u="none" strike="noStrike" cap="none">
                <a:solidFill>
                  <a:schemeClr val="lt2"/>
                </a:solidFill>
                <a:latin typeface="Montserrat ExtraBold"/>
                <a:ea typeface="Montserrat ExtraBold"/>
                <a:cs typeface="Montserrat ExtraBold"/>
                <a:sym typeface="Montserrat Extra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82" name="Google Shape;482;p63"/>
          <p:cNvSpPr txBox="1">
            <a:spLocks noGrp="1"/>
          </p:cNvSpPr>
          <p:nvPr>
            <p:ph type="subTitle" idx="1"/>
          </p:nvPr>
        </p:nvSpPr>
        <p:spPr>
          <a:xfrm>
            <a:off x="658812" y="3853745"/>
            <a:ext cx="6642533" cy="1089529"/>
          </a:xfrm>
          <a:prstGeom prst="rect">
            <a:avLst/>
          </a:prstGeom>
          <a:noFill/>
          <a:ln>
            <a:noFill/>
          </a:ln>
        </p:spPr>
        <p:txBody>
          <a:bodyPr spcFirstLastPara="1" wrap="square" lIns="91425" tIns="45700" rIns="91425" bIns="45700" anchor="t" anchorCtr="0">
            <a:spAutoFit/>
          </a:bodyPr>
          <a:lstStyle>
            <a:lvl1pPr marR="0" lvl="0" algn="l" rtl="0">
              <a:lnSpc>
                <a:spcPct val="90000"/>
              </a:lnSpc>
              <a:spcBef>
                <a:spcPts val="1000"/>
              </a:spcBef>
              <a:spcAft>
                <a:spcPts val="0"/>
              </a:spcAft>
              <a:buClr>
                <a:schemeClr val="lt2"/>
              </a:buClr>
              <a:buSzPts val="3600"/>
              <a:buFont typeface="Arial"/>
              <a:buNone/>
              <a:defRPr sz="3600" b="0" i="0" u="none" strike="noStrike" cap="none">
                <a:solidFill>
                  <a:schemeClr val="lt2"/>
                </a:solidFill>
                <a:latin typeface="Montserrat"/>
                <a:ea typeface="Montserrat"/>
                <a:cs typeface="Montserrat"/>
                <a:sym typeface="Montserrat"/>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Montserrat"/>
                <a:ea typeface="Montserrat"/>
                <a:cs typeface="Montserrat"/>
                <a:sym typeface="Montserrat"/>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Montserrat"/>
                <a:ea typeface="Montserrat"/>
                <a:cs typeface="Montserrat"/>
                <a:sym typeface="Montserrat"/>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Montserrat"/>
                <a:ea typeface="Montserrat"/>
                <a:cs typeface="Montserrat"/>
                <a:sym typeface="Montserrat"/>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Montserrat"/>
                <a:ea typeface="Montserrat"/>
                <a:cs typeface="Montserrat"/>
                <a:sym typeface="Montserrat"/>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pic>
        <p:nvPicPr>
          <p:cNvPr id="483" name="Google Shape;483;p63" descr="Logo La Poste Immobilier"/>
          <p:cNvPicPr preferRelativeResize="0"/>
          <p:nvPr/>
        </p:nvPicPr>
        <p:blipFill rotWithShape="1">
          <a:blip r:embed="rId2">
            <a:alphaModFix/>
          </a:blip>
          <a:srcRect/>
          <a:stretch/>
        </p:blipFill>
        <p:spPr>
          <a:xfrm>
            <a:off x="620266" y="524426"/>
            <a:ext cx="2252525" cy="606287"/>
          </a:xfrm>
          <a:prstGeom prst="rect">
            <a:avLst/>
          </a:prstGeom>
          <a:noFill/>
          <a:ln>
            <a:noFill/>
          </a:ln>
        </p:spPr>
      </p:pic>
      <p:sp>
        <p:nvSpPr>
          <p:cNvPr id="484" name="Google Shape;484;p63"/>
          <p:cNvSpPr txBox="1">
            <a:spLocks noGrp="1"/>
          </p:cNvSpPr>
          <p:nvPr>
            <p:ph type="body" idx="2"/>
          </p:nvPr>
        </p:nvSpPr>
        <p:spPr>
          <a:xfrm>
            <a:off x="8312726" y="4466576"/>
            <a:ext cx="3220461" cy="2391424"/>
          </a:xfrm>
          <a:prstGeom prst="rect">
            <a:avLst/>
          </a:prstGeom>
          <a:noFill/>
          <a:ln>
            <a:noFill/>
          </a:ln>
        </p:spPr>
        <p:txBody>
          <a:bodyPr spcFirstLastPara="1" wrap="square" lIns="91425" tIns="45700" rIns="91425" bIns="45700" anchor="b" anchorCtr="0">
            <a:spAutoFit/>
          </a:bodyPr>
          <a:lstStyle>
            <a:lvl1pPr marL="457200" marR="0" lvl="0" indent="-228600" algn="ctr" rtl="0">
              <a:lnSpc>
                <a:spcPct val="90000"/>
              </a:lnSpc>
              <a:spcBef>
                <a:spcPts val="0"/>
              </a:spcBef>
              <a:spcAft>
                <a:spcPts val="0"/>
              </a:spcAft>
              <a:buClr>
                <a:schemeClr val="accent5"/>
              </a:buClr>
              <a:buSzPts val="16600"/>
              <a:buFont typeface="Arial"/>
              <a:buNone/>
              <a:defRPr sz="16600" b="1" i="0" u="none" strike="noStrike" cap="none">
                <a:solidFill>
                  <a:schemeClr val="accent5"/>
                </a:solidFill>
                <a:latin typeface="Montserrat ExtraBold"/>
                <a:ea typeface="Montserrat ExtraBold"/>
                <a:cs typeface="Montserrat ExtraBold"/>
                <a:sym typeface="Montserrat ExtraBold"/>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Pierre - Titre 2">
  <p:cSld name="Pierre - Titre 2">
    <p:bg>
      <p:bgPr>
        <a:solidFill>
          <a:schemeClr val="accent5"/>
        </a:solidFill>
        <a:effectLst/>
      </p:bgPr>
    </p:bg>
    <p:spTree>
      <p:nvGrpSpPr>
        <p:cNvPr id="1" name="Shape 485"/>
        <p:cNvGrpSpPr/>
        <p:nvPr/>
      </p:nvGrpSpPr>
      <p:grpSpPr>
        <a:xfrm>
          <a:off x="0" y="0"/>
          <a:ext cx="0" cy="0"/>
          <a:chOff x="0" y="0"/>
          <a:chExt cx="0" cy="0"/>
        </a:xfrm>
      </p:grpSpPr>
      <p:sp>
        <p:nvSpPr>
          <p:cNvPr id="486" name="Google Shape;486;p64"/>
          <p:cNvSpPr>
            <a:spLocks noGrp="1"/>
          </p:cNvSpPr>
          <p:nvPr>
            <p:ph type="pic" idx="2"/>
          </p:nvPr>
        </p:nvSpPr>
        <p:spPr>
          <a:xfrm>
            <a:off x="8057322" y="488079"/>
            <a:ext cx="4134678" cy="5377911"/>
          </a:xfrm>
          <a:prstGeom prst="rect">
            <a:avLst/>
          </a:prstGeom>
          <a:solidFill>
            <a:srgbClr val="D8D8D8"/>
          </a:solidFill>
          <a:ln>
            <a:noFill/>
          </a:ln>
        </p:spPr>
      </p:sp>
      <p:pic>
        <p:nvPicPr>
          <p:cNvPr id="487" name="Google Shape;487;p64" descr="Logo La Poste Immobilier"/>
          <p:cNvPicPr preferRelativeResize="0"/>
          <p:nvPr/>
        </p:nvPicPr>
        <p:blipFill rotWithShape="1">
          <a:blip r:embed="rId2">
            <a:alphaModFix/>
          </a:blip>
          <a:srcRect l="6144" t="12713" r="6145" b="12713"/>
          <a:stretch/>
        </p:blipFill>
        <p:spPr>
          <a:xfrm>
            <a:off x="683664" y="1051170"/>
            <a:ext cx="4571964" cy="1847138"/>
          </a:xfrm>
          <a:prstGeom prst="rect">
            <a:avLst/>
          </a:prstGeom>
          <a:noFill/>
          <a:ln>
            <a:noFill/>
          </a:ln>
        </p:spPr>
      </p:pic>
      <p:sp>
        <p:nvSpPr>
          <p:cNvPr id="488" name="Google Shape;488;p64"/>
          <p:cNvSpPr txBox="1"/>
          <p:nvPr/>
        </p:nvSpPr>
        <p:spPr>
          <a:xfrm>
            <a:off x="732187" y="6375144"/>
            <a:ext cx="3233047" cy="221599"/>
          </a:xfrm>
          <a:prstGeom prst="rect">
            <a:avLst/>
          </a:prstGeom>
          <a:noFill/>
          <a:ln>
            <a:noFill/>
          </a:ln>
        </p:spPr>
        <p:txBody>
          <a:bodyPr spcFirstLastPara="1" wrap="square" lIns="0" tIns="0" rIns="0" bIns="0" anchor="t" anchorCtr="0">
            <a:spAutoFit/>
          </a:bodyPr>
          <a:lstStyle/>
          <a:p>
            <a:pPr marL="0" marR="0" lvl="0" indent="0" algn="ctr" rtl="0">
              <a:lnSpc>
                <a:spcPct val="90000"/>
              </a:lnSpc>
              <a:spcBef>
                <a:spcPts val="0"/>
              </a:spcBef>
              <a:spcAft>
                <a:spcPts val="0"/>
              </a:spcAft>
              <a:buClr>
                <a:schemeClr val="lt1"/>
              </a:buClr>
              <a:buSzPts val="1600"/>
              <a:buFont typeface="Arial"/>
              <a:buNone/>
            </a:pPr>
            <a:r>
              <a:rPr lang="fr-FR" sz="1600" b="1" i="0" cap="none">
                <a:solidFill>
                  <a:schemeClr val="lt1"/>
                </a:solidFill>
                <a:latin typeface="Montserrat"/>
                <a:ea typeface="Montserrat"/>
                <a:cs typeface="Montserrat"/>
                <a:sym typeface="Montserrat"/>
              </a:rPr>
              <a:t>Une filiale du groupe La Poste</a:t>
            </a:r>
            <a:endParaRPr/>
          </a:p>
        </p:txBody>
      </p:sp>
      <p:sp>
        <p:nvSpPr>
          <p:cNvPr id="489" name="Google Shape;489;p64"/>
          <p:cNvSpPr txBox="1">
            <a:spLocks noGrp="1"/>
          </p:cNvSpPr>
          <p:nvPr>
            <p:ph type="ctrTitle"/>
          </p:nvPr>
        </p:nvSpPr>
        <p:spPr>
          <a:xfrm>
            <a:off x="658813" y="3655528"/>
            <a:ext cx="5290088" cy="1144929"/>
          </a:xfrm>
          <a:prstGeom prst="rect">
            <a:avLst/>
          </a:prstGeom>
          <a:noFill/>
          <a:ln>
            <a:noFill/>
          </a:ln>
        </p:spPr>
        <p:txBody>
          <a:bodyPr spcFirstLastPara="1" wrap="square" lIns="91425" tIns="45700" rIns="91425" bIns="45700" anchor="t" anchorCtr="0">
            <a:spAutoFit/>
          </a:bodyPr>
          <a:lstStyle>
            <a:lvl1pPr marR="0" lvl="0" algn="l" rtl="0">
              <a:lnSpc>
                <a:spcPct val="90000"/>
              </a:lnSpc>
              <a:spcBef>
                <a:spcPts val="0"/>
              </a:spcBef>
              <a:spcAft>
                <a:spcPts val="0"/>
              </a:spcAft>
              <a:buClr>
                <a:schemeClr val="lt1"/>
              </a:buClr>
              <a:buSzPts val="3800"/>
              <a:buFont typeface="Montserrat ExtraBold"/>
              <a:buNone/>
              <a:defRPr sz="3800" b="1" i="0" u="none" strike="noStrike" cap="none">
                <a:solidFill>
                  <a:schemeClr val="lt1"/>
                </a:solidFill>
                <a:latin typeface="Montserrat ExtraBold"/>
                <a:ea typeface="Montserrat ExtraBold"/>
                <a:cs typeface="Montserrat ExtraBold"/>
                <a:sym typeface="Montserrat Extra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90" name="Google Shape;490;p64"/>
          <p:cNvSpPr txBox="1">
            <a:spLocks noGrp="1"/>
          </p:cNvSpPr>
          <p:nvPr>
            <p:ph type="subTitle" idx="1"/>
          </p:nvPr>
        </p:nvSpPr>
        <p:spPr>
          <a:xfrm>
            <a:off x="658813" y="5140325"/>
            <a:ext cx="5290088" cy="757130"/>
          </a:xfrm>
          <a:prstGeom prst="rect">
            <a:avLst/>
          </a:prstGeom>
          <a:noFill/>
          <a:ln>
            <a:noFill/>
          </a:ln>
        </p:spPr>
        <p:txBody>
          <a:bodyPr spcFirstLastPara="1" wrap="square" lIns="91425" tIns="45700" rIns="91425" bIns="45700" anchor="t" anchorCtr="0">
            <a:spAutoFit/>
          </a:bodyPr>
          <a:lstStyle>
            <a:lvl1pPr marR="0" lvl="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Montserrat"/>
                <a:ea typeface="Montserrat"/>
                <a:cs typeface="Montserrat"/>
                <a:sym typeface="Montserrat"/>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Montserrat"/>
                <a:ea typeface="Montserrat"/>
                <a:cs typeface="Montserrat"/>
                <a:sym typeface="Montserrat"/>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Montserrat"/>
                <a:ea typeface="Montserrat"/>
                <a:cs typeface="Montserrat"/>
                <a:sym typeface="Montserrat"/>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Montserrat"/>
                <a:ea typeface="Montserrat"/>
                <a:cs typeface="Montserrat"/>
                <a:sym typeface="Montserrat"/>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Montserrat"/>
                <a:ea typeface="Montserrat"/>
                <a:cs typeface="Montserrat"/>
                <a:sym typeface="Montserrat"/>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c - Contenus 2">
  <p:cSld name="Blanc - Contenus 2">
    <p:spTree>
      <p:nvGrpSpPr>
        <p:cNvPr id="1" name="Shape 79"/>
        <p:cNvGrpSpPr/>
        <p:nvPr/>
      </p:nvGrpSpPr>
      <p:grpSpPr>
        <a:xfrm>
          <a:off x="0" y="0"/>
          <a:ext cx="0" cy="0"/>
          <a:chOff x="0" y="0"/>
          <a:chExt cx="0" cy="0"/>
        </a:xfrm>
      </p:grpSpPr>
      <p:sp>
        <p:nvSpPr>
          <p:cNvPr id="80" name="Google Shape;80;p17"/>
          <p:cNvSpPr txBox="1">
            <a:spLocks noGrp="1"/>
          </p:cNvSpPr>
          <p:nvPr>
            <p:ph type="title"/>
          </p:nvPr>
        </p:nvSpPr>
        <p:spPr>
          <a:xfrm>
            <a:off x="918392" y="443437"/>
            <a:ext cx="8865688" cy="8866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1" name="Google Shape;81;p17"/>
          <p:cNvSpPr txBox="1">
            <a:spLocks noGrp="1"/>
          </p:cNvSpPr>
          <p:nvPr>
            <p:ph type="body" idx="1"/>
          </p:nvPr>
        </p:nvSpPr>
        <p:spPr>
          <a:xfrm>
            <a:off x="918391" y="2475692"/>
            <a:ext cx="4962456" cy="461665"/>
          </a:xfrm>
          <a:prstGeom prst="rect">
            <a:avLst/>
          </a:prstGeom>
          <a:noFill/>
          <a:ln>
            <a:noFill/>
          </a:ln>
        </p:spPr>
        <p:txBody>
          <a:bodyPr spcFirstLastPara="1" wrap="square" lIns="91425" tIns="45700" rIns="91425" bIns="45700" anchor="t" anchorCtr="0">
            <a:spAutoFit/>
          </a:bodyPr>
          <a:lstStyle>
            <a:lvl1pPr marL="457200" marR="0" lvl="0" indent="-228600" algn="l" rtl="0">
              <a:lnSpc>
                <a:spcPct val="100000"/>
              </a:lnSpc>
              <a:spcBef>
                <a:spcPts val="0"/>
              </a:spcBef>
              <a:spcAft>
                <a:spcPts val="0"/>
              </a:spcAft>
              <a:buClr>
                <a:schemeClr val="accent4"/>
              </a:buClr>
              <a:buSzPts val="1200"/>
              <a:buFont typeface="Arial"/>
              <a:buNone/>
              <a:defRPr sz="1200" b="0" i="0" u="none" strike="noStrike" cap="none">
                <a:solidFill>
                  <a:schemeClr val="accent4"/>
                </a:solidFill>
                <a:latin typeface="Montserrat Medium"/>
                <a:ea typeface="Montserrat Medium"/>
                <a:cs typeface="Montserrat Medium"/>
                <a:sym typeface="Montserrat Medium"/>
              </a:defRPr>
            </a:lvl1pPr>
            <a:lvl2pPr marL="914400" marR="0" lvl="1"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chemeClr val="dk1"/>
              </a:buClr>
              <a:buSzPts val="1100"/>
              <a:buFont typeface="Arial"/>
              <a:buNone/>
              <a:defRPr sz="1100" b="0" i="0" u="none" strike="noStrike" cap="none">
                <a:solidFill>
                  <a:schemeClr val="dk1"/>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chemeClr val="dk1"/>
              </a:buClr>
              <a:buSzPts val="1050"/>
              <a:buFont typeface="Arial"/>
              <a:buNone/>
              <a:defRPr sz="1050" b="0" i="0" u="none" strike="noStrike" cap="none">
                <a:solidFill>
                  <a:schemeClr val="dk1"/>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chemeClr val="dk1"/>
              </a:buClr>
              <a:buSzPts val="1050"/>
              <a:buFont typeface="Arial"/>
              <a:buNone/>
              <a:defRPr sz="105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 name="Google Shape;82;p17"/>
          <p:cNvSpPr txBox="1">
            <a:spLocks noGrp="1"/>
          </p:cNvSpPr>
          <p:nvPr>
            <p:ph type="body" idx="2"/>
          </p:nvPr>
        </p:nvSpPr>
        <p:spPr>
          <a:xfrm>
            <a:off x="918392" y="1421400"/>
            <a:ext cx="8865688" cy="646331"/>
          </a:xfrm>
          <a:prstGeom prst="rect">
            <a:avLst/>
          </a:prstGeom>
          <a:noFill/>
          <a:ln>
            <a:noFill/>
          </a:ln>
        </p:spPr>
        <p:txBody>
          <a:bodyPr spcFirstLastPara="1" wrap="square" lIns="91425" tIns="45700" rIns="91425" bIns="45700" anchor="t" anchorCtr="0">
            <a:spAutoFit/>
          </a:bodyPr>
          <a:lstStyle>
            <a:lvl1pPr marL="457200" marR="0" lvl="0" indent="-228600" algn="l" rtl="0">
              <a:lnSpc>
                <a:spcPct val="100000"/>
              </a:lnSpc>
              <a:spcBef>
                <a:spcPts val="0"/>
              </a:spcBef>
              <a:spcAft>
                <a:spcPts val="0"/>
              </a:spcAft>
              <a:buClr>
                <a:schemeClr val="accent4"/>
              </a:buClr>
              <a:buSzPts val="1800"/>
              <a:buFont typeface="Arial"/>
              <a:buNone/>
              <a:defRPr sz="1800" b="0" i="0" u="none" strike="noStrike" cap="none">
                <a:solidFill>
                  <a:schemeClr val="accent4"/>
                </a:solidFill>
                <a:latin typeface="Montserrat"/>
                <a:ea typeface="Montserrat"/>
                <a:cs typeface="Montserrat"/>
                <a:sym typeface="Montserrat"/>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4" name="Google Shape;84;p17"/>
          <p:cNvSpPr/>
          <p:nvPr/>
        </p:nvSpPr>
        <p:spPr>
          <a:xfrm rot="5400000">
            <a:off x="0" y="459339"/>
            <a:ext cx="793389" cy="793389"/>
          </a:xfrm>
          <a:custGeom>
            <a:avLst/>
            <a:gdLst/>
            <a:ahLst/>
            <a:cxnLst/>
            <a:rect l="l" t="t" r="r" b="b"/>
            <a:pathLst>
              <a:path w="965200" h="965200" extrusionOk="0">
                <a:moveTo>
                  <a:pt x="0" y="965200"/>
                </a:moveTo>
                <a:lnTo>
                  <a:pt x="0" y="0"/>
                </a:lnTo>
                <a:lnTo>
                  <a:pt x="609601" y="1"/>
                </a:lnTo>
                <a:lnTo>
                  <a:pt x="609601" y="355599"/>
                </a:lnTo>
                <a:lnTo>
                  <a:pt x="965200" y="355599"/>
                </a:lnTo>
                <a:lnTo>
                  <a:pt x="965200" y="965200"/>
                </a:lnTo>
                <a:lnTo>
                  <a:pt x="609601" y="965200"/>
                </a:lnTo>
                <a:lnTo>
                  <a:pt x="609601" y="965200"/>
                </a:lnTo>
                <a:close/>
              </a:path>
            </a:pathLst>
          </a:cu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5" name="Google Shape;85;p17"/>
          <p:cNvSpPr txBox="1">
            <a:spLocks noGrp="1"/>
          </p:cNvSpPr>
          <p:nvPr>
            <p:ph type="body" idx="3"/>
          </p:nvPr>
        </p:nvSpPr>
        <p:spPr>
          <a:xfrm>
            <a:off x="918391" y="3049418"/>
            <a:ext cx="4962456" cy="2646878"/>
          </a:xfrm>
          <a:prstGeom prst="rect">
            <a:avLst/>
          </a:prstGeom>
          <a:noFill/>
          <a:ln>
            <a:noFill/>
          </a:ln>
        </p:spPr>
        <p:txBody>
          <a:bodyPr spcFirstLastPara="1" wrap="square" lIns="91425" tIns="45700" rIns="91425" bIns="45700" anchor="t" anchorCtr="0">
            <a:spAutoFit/>
          </a:bodyPr>
          <a:lstStyle>
            <a:lvl1pPr marL="457200" marR="0" lvl="0" indent="-22860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Montserrat"/>
                <a:ea typeface="Montserrat"/>
                <a:cs typeface="Montserrat"/>
                <a:sym typeface="Montserrat"/>
              </a:defRPr>
            </a:lvl1pPr>
            <a:lvl2pPr marL="914400" marR="0" lvl="1" indent="-228600" algn="l" rtl="0">
              <a:lnSpc>
                <a:spcPct val="90000"/>
              </a:lnSpc>
              <a:spcBef>
                <a:spcPts val="600"/>
              </a:spcBef>
              <a:spcAft>
                <a:spcPts val="0"/>
              </a:spcAft>
              <a:buClr>
                <a:schemeClr val="dk1"/>
              </a:buClr>
              <a:buSzPts val="1200"/>
              <a:buFont typeface="Arial"/>
              <a:buNone/>
              <a:defRPr sz="1200" b="0" i="0" u="none" strike="noStrike" cap="none">
                <a:solidFill>
                  <a:schemeClr val="dk1"/>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chemeClr val="dk1"/>
              </a:buClr>
              <a:buSzPts val="1100"/>
              <a:buFont typeface="Arial"/>
              <a:buNone/>
              <a:defRPr sz="1100" b="0" i="0" u="none" strike="noStrike" cap="none">
                <a:solidFill>
                  <a:schemeClr val="dk1"/>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chemeClr val="dk1"/>
              </a:buClr>
              <a:buSzPts val="1050"/>
              <a:buFont typeface="Arial"/>
              <a:buNone/>
              <a:defRPr sz="1050" b="0" i="0" u="none" strike="noStrike" cap="none">
                <a:solidFill>
                  <a:schemeClr val="dk1"/>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chemeClr val="dk1"/>
              </a:buClr>
              <a:buSzPts val="1050"/>
              <a:buFont typeface="Arial"/>
              <a:buNone/>
              <a:defRPr sz="105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 name="Google Shape;86;p17"/>
          <p:cNvSpPr txBox="1">
            <a:spLocks noGrp="1"/>
          </p:cNvSpPr>
          <p:nvPr>
            <p:ph type="body" idx="4"/>
          </p:nvPr>
        </p:nvSpPr>
        <p:spPr>
          <a:xfrm>
            <a:off x="0" y="502347"/>
            <a:ext cx="793389" cy="424732"/>
          </a:xfrm>
          <a:prstGeom prst="rect">
            <a:avLst/>
          </a:prstGeom>
          <a:noFill/>
          <a:ln>
            <a:noFill/>
          </a:ln>
        </p:spPr>
        <p:txBody>
          <a:bodyPr spcFirstLastPara="1" wrap="square" lIns="91425" tIns="45700" rIns="91425" bIns="45700" anchor="b" anchorCtr="0">
            <a:spAutoFit/>
          </a:bodyPr>
          <a:lstStyle>
            <a:lvl1pPr marL="457200" marR="0" lvl="0" indent="-228600" algn="r" rtl="0">
              <a:lnSpc>
                <a:spcPct val="90000"/>
              </a:lnSpc>
              <a:spcBef>
                <a:spcPts val="0"/>
              </a:spcBef>
              <a:spcAft>
                <a:spcPts val="0"/>
              </a:spcAft>
              <a:buClr>
                <a:schemeClr val="lt2"/>
              </a:buClr>
              <a:buSzPts val="2400"/>
              <a:buFont typeface="Arial"/>
              <a:buNone/>
              <a:defRPr sz="2400" b="1" i="0" u="none" strike="noStrike" cap="none">
                <a:solidFill>
                  <a:schemeClr val="lt2"/>
                </a:solidFill>
                <a:latin typeface="Montserrat ExtraBold"/>
                <a:ea typeface="Montserrat ExtraBold"/>
                <a:cs typeface="Montserrat ExtraBold"/>
                <a:sym typeface="Montserrat ExtraBold"/>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Google Shape;87;p17"/>
          <p:cNvSpPr txBox="1">
            <a:spLocks noGrp="1"/>
          </p:cNvSpPr>
          <p:nvPr>
            <p:ph type="body" idx="5"/>
          </p:nvPr>
        </p:nvSpPr>
        <p:spPr>
          <a:xfrm>
            <a:off x="6311155" y="2475692"/>
            <a:ext cx="4962456" cy="461665"/>
          </a:xfrm>
          <a:prstGeom prst="rect">
            <a:avLst/>
          </a:prstGeom>
          <a:noFill/>
          <a:ln>
            <a:noFill/>
          </a:ln>
        </p:spPr>
        <p:txBody>
          <a:bodyPr spcFirstLastPara="1" wrap="square" lIns="91425" tIns="45700" rIns="91425" bIns="45700" anchor="t" anchorCtr="0">
            <a:spAutoFit/>
          </a:bodyPr>
          <a:lstStyle>
            <a:lvl1pPr marL="457200" marR="0" lvl="0" indent="-228600" algn="l" rtl="0">
              <a:lnSpc>
                <a:spcPct val="100000"/>
              </a:lnSpc>
              <a:spcBef>
                <a:spcPts val="0"/>
              </a:spcBef>
              <a:spcAft>
                <a:spcPts val="0"/>
              </a:spcAft>
              <a:buClr>
                <a:schemeClr val="accent4"/>
              </a:buClr>
              <a:buSzPts val="1200"/>
              <a:buFont typeface="Arial"/>
              <a:buNone/>
              <a:defRPr sz="1200" b="0" i="0" u="none" strike="noStrike" cap="none">
                <a:solidFill>
                  <a:schemeClr val="accent4"/>
                </a:solidFill>
                <a:latin typeface="Montserrat Medium"/>
                <a:ea typeface="Montserrat Medium"/>
                <a:cs typeface="Montserrat Medium"/>
                <a:sym typeface="Montserrat Medium"/>
              </a:defRPr>
            </a:lvl1pPr>
            <a:lvl2pPr marL="914400" marR="0" lvl="1"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chemeClr val="dk1"/>
              </a:buClr>
              <a:buSzPts val="1100"/>
              <a:buFont typeface="Arial"/>
              <a:buNone/>
              <a:defRPr sz="1100" b="0" i="0" u="none" strike="noStrike" cap="none">
                <a:solidFill>
                  <a:schemeClr val="dk1"/>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chemeClr val="dk1"/>
              </a:buClr>
              <a:buSzPts val="1050"/>
              <a:buFont typeface="Arial"/>
              <a:buNone/>
              <a:defRPr sz="1050" b="0" i="0" u="none" strike="noStrike" cap="none">
                <a:solidFill>
                  <a:schemeClr val="dk1"/>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chemeClr val="dk1"/>
              </a:buClr>
              <a:buSzPts val="1050"/>
              <a:buFont typeface="Arial"/>
              <a:buNone/>
              <a:defRPr sz="105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 name="Google Shape;88;p17"/>
          <p:cNvSpPr txBox="1">
            <a:spLocks noGrp="1"/>
          </p:cNvSpPr>
          <p:nvPr>
            <p:ph type="body" idx="6"/>
          </p:nvPr>
        </p:nvSpPr>
        <p:spPr>
          <a:xfrm>
            <a:off x="6311155" y="3049418"/>
            <a:ext cx="4962456" cy="2646878"/>
          </a:xfrm>
          <a:prstGeom prst="rect">
            <a:avLst/>
          </a:prstGeom>
          <a:noFill/>
          <a:ln>
            <a:noFill/>
          </a:ln>
        </p:spPr>
        <p:txBody>
          <a:bodyPr spcFirstLastPara="1" wrap="square" lIns="91425" tIns="45700" rIns="91425" bIns="45700" anchor="t" anchorCtr="0">
            <a:spAutoFit/>
          </a:bodyPr>
          <a:lstStyle>
            <a:lvl1pPr marL="457200" marR="0" lvl="0" indent="-22860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Montserrat"/>
                <a:ea typeface="Montserrat"/>
                <a:cs typeface="Montserrat"/>
                <a:sym typeface="Montserrat"/>
              </a:defRPr>
            </a:lvl1pPr>
            <a:lvl2pPr marL="914400" marR="0" lvl="1" indent="-228600" algn="l" rtl="0">
              <a:lnSpc>
                <a:spcPct val="90000"/>
              </a:lnSpc>
              <a:spcBef>
                <a:spcPts val="600"/>
              </a:spcBef>
              <a:spcAft>
                <a:spcPts val="0"/>
              </a:spcAft>
              <a:buClr>
                <a:schemeClr val="dk1"/>
              </a:buClr>
              <a:buSzPts val="1200"/>
              <a:buFont typeface="Arial"/>
              <a:buNone/>
              <a:defRPr sz="1200" b="0" i="0" u="none" strike="noStrike" cap="none">
                <a:solidFill>
                  <a:schemeClr val="dk1"/>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chemeClr val="dk1"/>
              </a:buClr>
              <a:buSzPts val="1100"/>
              <a:buFont typeface="Arial"/>
              <a:buNone/>
              <a:defRPr sz="1100" b="0" i="0" u="none" strike="noStrike" cap="none">
                <a:solidFill>
                  <a:schemeClr val="dk1"/>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chemeClr val="dk1"/>
              </a:buClr>
              <a:buSzPts val="1050"/>
              <a:buFont typeface="Arial"/>
              <a:buNone/>
              <a:defRPr sz="1050" b="0" i="0" u="none" strike="noStrike" cap="none">
                <a:solidFill>
                  <a:schemeClr val="dk1"/>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chemeClr val="dk1"/>
              </a:buClr>
              <a:buSzPts val="1050"/>
              <a:buFont typeface="Arial"/>
              <a:buNone/>
              <a:defRPr sz="105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 name="Google Shape;89;p17"/>
          <p:cNvSpPr txBox="1">
            <a:spLocks noGrp="1"/>
          </p:cNvSpPr>
          <p:nvPr>
            <p:ph type="sldNum" idx="12"/>
          </p:nvPr>
        </p:nvSpPr>
        <p:spPr>
          <a:xfrm>
            <a:off x="11015990" y="6467100"/>
            <a:ext cx="85782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
        <p:nvSpPr>
          <p:cNvPr id="90" name="Google Shape;90;p17"/>
          <p:cNvSpPr txBox="1">
            <a:spLocks noGrp="1"/>
          </p:cNvSpPr>
          <p:nvPr>
            <p:ph type="dt" idx="10"/>
          </p:nvPr>
        </p:nvSpPr>
        <p:spPr>
          <a:xfrm>
            <a:off x="658813" y="6541940"/>
            <a:ext cx="747827" cy="215444"/>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7"/>
          <p:cNvSpPr txBox="1">
            <a:spLocks noGrp="1"/>
          </p:cNvSpPr>
          <p:nvPr>
            <p:ph type="ftr" idx="11"/>
          </p:nvPr>
        </p:nvSpPr>
        <p:spPr>
          <a:xfrm>
            <a:off x="1510591" y="6541940"/>
            <a:ext cx="4442090" cy="215444"/>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2" name="Google Shape;83;p17" descr="Logo La Poste Immobilier">
            <a:extLst>
              <a:ext uri="{FF2B5EF4-FFF2-40B4-BE49-F238E27FC236}">
                <a16:creationId xmlns:a16="http://schemas.microsoft.com/office/drawing/2014/main" id="{C74725DA-5E90-7C3D-9ABD-8A7D3BA000AD}"/>
              </a:ext>
            </a:extLst>
          </p:cNvPr>
          <p:cNvPicPr preferRelativeResize="0"/>
          <p:nvPr userDrawn="1"/>
        </p:nvPicPr>
        <p:blipFill rotWithShape="1">
          <a:blip r:embed="rId2">
            <a:alphaModFix/>
          </a:blip>
          <a:srcRect/>
          <a:stretch/>
        </p:blipFill>
        <p:spPr>
          <a:xfrm>
            <a:off x="7830262" y="373864"/>
            <a:ext cx="2026808" cy="545533"/>
          </a:xfrm>
          <a:prstGeom prst="rect">
            <a:avLst/>
          </a:prstGeom>
          <a:noFill/>
          <a:ln>
            <a:noFill/>
          </a:ln>
        </p:spPr>
      </p:pic>
      <p:pic>
        <p:nvPicPr>
          <p:cNvPr id="3" name="Google Shape;78;p16" descr="Une image contenant Graphique, Police, logo, capture d’écran&#10;&#10;Le contenu généré par l’IA peut être incorrect.">
            <a:extLst>
              <a:ext uri="{FF2B5EF4-FFF2-40B4-BE49-F238E27FC236}">
                <a16:creationId xmlns:a16="http://schemas.microsoft.com/office/drawing/2014/main" id="{CF606037-EB78-476A-4DC0-0B7C7788AFC3}"/>
              </a:ext>
            </a:extLst>
          </p:cNvPr>
          <p:cNvPicPr preferRelativeResize="0"/>
          <p:nvPr userDrawn="1"/>
        </p:nvPicPr>
        <p:blipFill rotWithShape="1">
          <a:blip r:embed="rId3">
            <a:alphaModFix/>
          </a:blip>
          <a:srcRect/>
          <a:stretch/>
        </p:blipFill>
        <p:spPr>
          <a:xfrm>
            <a:off x="9948318" y="285065"/>
            <a:ext cx="2095904" cy="70562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Pierre - Titre 3">
  <p:cSld name="Pierre - Titre 3">
    <p:bg>
      <p:bgPr>
        <a:solidFill>
          <a:schemeClr val="accent5"/>
        </a:solidFill>
        <a:effectLst/>
      </p:bgPr>
    </p:bg>
    <p:spTree>
      <p:nvGrpSpPr>
        <p:cNvPr id="1" name="Shape 491"/>
        <p:cNvGrpSpPr/>
        <p:nvPr/>
      </p:nvGrpSpPr>
      <p:grpSpPr>
        <a:xfrm>
          <a:off x="0" y="0"/>
          <a:ext cx="0" cy="0"/>
          <a:chOff x="0" y="0"/>
          <a:chExt cx="0" cy="0"/>
        </a:xfrm>
      </p:grpSpPr>
      <p:sp>
        <p:nvSpPr>
          <p:cNvPr id="492" name="Google Shape;492;p65"/>
          <p:cNvSpPr txBox="1">
            <a:spLocks noGrp="1"/>
          </p:cNvSpPr>
          <p:nvPr>
            <p:ph type="title"/>
          </p:nvPr>
        </p:nvSpPr>
        <p:spPr>
          <a:xfrm>
            <a:off x="658813" y="1773955"/>
            <a:ext cx="6642533" cy="1421928"/>
          </a:xfrm>
          <a:prstGeom prst="rect">
            <a:avLst/>
          </a:prstGeom>
          <a:noFill/>
          <a:ln>
            <a:noFill/>
          </a:ln>
        </p:spPr>
        <p:txBody>
          <a:bodyPr spcFirstLastPara="1" wrap="square" lIns="91425" tIns="45700" rIns="91425" bIns="45700" anchor="t" anchorCtr="0">
            <a:spAutoFit/>
          </a:bodyPr>
          <a:lstStyle>
            <a:lvl1pPr marR="0" lvl="0" algn="l" rtl="0">
              <a:lnSpc>
                <a:spcPct val="90000"/>
              </a:lnSpc>
              <a:spcBef>
                <a:spcPts val="0"/>
              </a:spcBef>
              <a:spcAft>
                <a:spcPts val="0"/>
              </a:spcAft>
              <a:buClr>
                <a:schemeClr val="lt2"/>
              </a:buClr>
              <a:buSzPts val="4800"/>
              <a:buFont typeface="Montserrat ExtraBold"/>
              <a:buNone/>
              <a:defRPr sz="4800" b="1" i="0" u="none" strike="noStrike" cap="none">
                <a:solidFill>
                  <a:schemeClr val="lt2"/>
                </a:solidFill>
                <a:latin typeface="Montserrat ExtraBold"/>
                <a:ea typeface="Montserrat ExtraBold"/>
                <a:cs typeface="Montserrat ExtraBold"/>
                <a:sym typeface="Montserrat Extra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93" name="Google Shape;493;p65"/>
          <p:cNvSpPr txBox="1">
            <a:spLocks noGrp="1"/>
          </p:cNvSpPr>
          <p:nvPr>
            <p:ph type="subTitle" idx="1"/>
          </p:nvPr>
        </p:nvSpPr>
        <p:spPr>
          <a:xfrm>
            <a:off x="658812" y="3853745"/>
            <a:ext cx="6642533" cy="1089529"/>
          </a:xfrm>
          <a:prstGeom prst="rect">
            <a:avLst/>
          </a:prstGeom>
          <a:noFill/>
          <a:ln>
            <a:noFill/>
          </a:ln>
        </p:spPr>
        <p:txBody>
          <a:bodyPr spcFirstLastPara="1" wrap="square" lIns="91425" tIns="45700" rIns="91425" bIns="45700" anchor="t" anchorCtr="0">
            <a:spAutoFit/>
          </a:bodyPr>
          <a:lstStyle>
            <a:lvl1pPr marR="0" lvl="0" algn="l" rtl="0">
              <a:lnSpc>
                <a:spcPct val="90000"/>
              </a:lnSpc>
              <a:spcBef>
                <a:spcPts val="1000"/>
              </a:spcBef>
              <a:spcAft>
                <a:spcPts val="0"/>
              </a:spcAft>
              <a:buClr>
                <a:schemeClr val="lt2"/>
              </a:buClr>
              <a:buSzPts val="3600"/>
              <a:buFont typeface="Arial"/>
              <a:buNone/>
              <a:defRPr sz="3600" b="0" i="0" u="none" strike="noStrike" cap="none">
                <a:solidFill>
                  <a:schemeClr val="lt2"/>
                </a:solidFill>
                <a:latin typeface="Montserrat"/>
                <a:ea typeface="Montserrat"/>
                <a:cs typeface="Montserrat"/>
                <a:sym typeface="Montserrat"/>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Montserrat"/>
                <a:ea typeface="Montserrat"/>
                <a:cs typeface="Montserrat"/>
                <a:sym typeface="Montserrat"/>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Montserrat"/>
                <a:ea typeface="Montserrat"/>
                <a:cs typeface="Montserrat"/>
                <a:sym typeface="Montserrat"/>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Montserrat"/>
                <a:ea typeface="Montserrat"/>
                <a:cs typeface="Montserrat"/>
                <a:sym typeface="Montserrat"/>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Montserrat"/>
                <a:ea typeface="Montserrat"/>
                <a:cs typeface="Montserrat"/>
                <a:sym typeface="Montserrat"/>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494" name="Google Shape;494;p65"/>
          <p:cNvSpPr/>
          <p:nvPr/>
        </p:nvSpPr>
        <p:spPr>
          <a:xfrm>
            <a:off x="7716982" y="1237096"/>
            <a:ext cx="3816206" cy="4963679"/>
          </a:xfrm>
          <a:custGeom>
            <a:avLst/>
            <a:gdLst/>
            <a:ahLst/>
            <a:cxnLst/>
            <a:rect l="l" t="t" r="r" b="b"/>
            <a:pathLst>
              <a:path w="4134678" h="5377911" extrusionOk="0">
                <a:moveTo>
                  <a:pt x="2067339" y="0"/>
                </a:moveTo>
                <a:cubicBezTo>
                  <a:pt x="3209099" y="0"/>
                  <a:pt x="4134678" y="925579"/>
                  <a:pt x="4134678" y="2067339"/>
                </a:cubicBezTo>
                <a:lnTo>
                  <a:pt x="4134678" y="5377911"/>
                </a:lnTo>
                <a:lnTo>
                  <a:pt x="0" y="5377911"/>
                </a:lnTo>
                <a:lnTo>
                  <a:pt x="0" y="2067339"/>
                </a:lnTo>
                <a:cubicBezTo>
                  <a:pt x="0" y="925579"/>
                  <a:pt x="925579" y="0"/>
                  <a:pt x="2067339" y="0"/>
                </a:cubicBezTo>
                <a:close/>
              </a:path>
            </a:pathLst>
          </a:custGeom>
          <a:solidFill>
            <a:srgbClr val="000000">
              <a:alpha val="19607"/>
            </a:srgbClr>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7F7F7F"/>
              </a:buClr>
              <a:buSzPts val="2000"/>
              <a:buFont typeface="Arial"/>
              <a:buNone/>
            </a:pPr>
            <a:endParaRPr sz="2000" b="0" i="0">
              <a:solidFill>
                <a:srgbClr val="7F7F7F"/>
              </a:solidFill>
              <a:latin typeface="Montserrat"/>
              <a:ea typeface="Montserrat"/>
              <a:cs typeface="Montserrat"/>
              <a:sym typeface="Montserrat"/>
            </a:endParaRPr>
          </a:p>
        </p:txBody>
      </p:sp>
      <p:pic>
        <p:nvPicPr>
          <p:cNvPr id="495" name="Google Shape;495;p65" descr="Logo La Poste Immobilier"/>
          <p:cNvPicPr preferRelativeResize="0"/>
          <p:nvPr/>
        </p:nvPicPr>
        <p:blipFill rotWithShape="1">
          <a:blip r:embed="rId2">
            <a:alphaModFix/>
          </a:blip>
          <a:srcRect/>
          <a:stretch/>
        </p:blipFill>
        <p:spPr>
          <a:xfrm>
            <a:off x="620266" y="524426"/>
            <a:ext cx="2252525" cy="606287"/>
          </a:xfrm>
          <a:prstGeom prst="rect">
            <a:avLst/>
          </a:prstGeom>
          <a:noFill/>
          <a:ln>
            <a:noFill/>
          </a:ln>
        </p:spPr>
      </p:pic>
      <p:sp>
        <p:nvSpPr>
          <p:cNvPr id="496" name="Google Shape;496;p65"/>
          <p:cNvSpPr txBox="1">
            <a:spLocks noGrp="1"/>
          </p:cNvSpPr>
          <p:nvPr>
            <p:ph type="body" idx="2"/>
          </p:nvPr>
        </p:nvSpPr>
        <p:spPr>
          <a:xfrm>
            <a:off x="8312726" y="4466576"/>
            <a:ext cx="3220461" cy="2391424"/>
          </a:xfrm>
          <a:prstGeom prst="rect">
            <a:avLst/>
          </a:prstGeom>
          <a:noFill/>
          <a:ln>
            <a:noFill/>
          </a:ln>
        </p:spPr>
        <p:txBody>
          <a:bodyPr spcFirstLastPara="1" wrap="square" lIns="91425" tIns="45700" rIns="91425" bIns="45700" anchor="b" anchorCtr="0">
            <a:spAutoFit/>
          </a:bodyPr>
          <a:lstStyle>
            <a:lvl1pPr marL="457200" marR="0" lvl="0" indent="-228600" algn="ctr" rtl="0">
              <a:lnSpc>
                <a:spcPct val="90000"/>
              </a:lnSpc>
              <a:spcBef>
                <a:spcPts val="0"/>
              </a:spcBef>
              <a:spcAft>
                <a:spcPts val="0"/>
              </a:spcAft>
              <a:buClr>
                <a:schemeClr val="accent5"/>
              </a:buClr>
              <a:buSzPts val="16600"/>
              <a:buFont typeface="Arial"/>
              <a:buNone/>
              <a:defRPr sz="16600" b="1" i="0" u="none" strike="noStrike" cap="none">
                <a:solidFill>
                  <a:schemeClr val="accent5"/>
                </a:solidFill>
                <a:latin typeface="Montserrat ExtraBold"/>
                <a:ea typeface="Montserrat ExtraBold"/>
                <a:cs typeface="Montserrat ExtraBold"/>
                <a:sym typeface="Montserrat ExtraBold"/>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Pierre - Titre 4">
  <p:cSld name="Pierre - Titre 4">
    <p:bg>
      <p:bgPr>
        <a:solidFill>
          <a:schemeClr val="accent5"/>
        </a:solidFill>
        <a:effectLst/>
      </p:bgPr>
    </p:bg>
    <p:spTree>
      <p:nvGrpSpPr>
        <p:cNvPr id="1" name="Shape 497"/>
        <p:cNvGrpSpPr/>
        <p:nvPr/>
      </p:nvGrpSpPr>
      <p:grpSpPr>
        <a:xfrm>
          <a:off x="0" y="0"/>
          <a:ext cx="0" cy="0"/>
          <a:chOff x="0" y="0"/>
          <a:chExt cx="0" cy="0"/>
        </a:xfrm>
      </p:grpSpPr>
      <p:sp>
        <p:nvSpPr>
          <p:cNvPr id="498" name="Google Shape;498;p66"/>
          <p:cNvSpPr>
            <a:spLocks noGrp="1"/>
          </p:cNvSpPr>
          <p:nvPr>
            <p:ph type="pic" idx="2"/>
          </p:nvPr>
        </p:nvSpPr>
        <p:spPr>
          <a:xfrm>
            <a:off x="6814090" y="836909"/>
            <a:ext cx="5377911" cy="5377911"/>
          </a:xfrm>
          <a:prstGeom prst="rect">
            <a:avLst/>
          </a:prstGeom>
          <a:solidFill>
            <a:srgbClr val="D8D8D8"/>
          </a:solidFill>
          <a:ln>
            <a:noFill/>
          </a:ln>
        </p:spPr>
      </p:sp>
      <p:pic>
        <p:nvPicPr>
          <p:cNvPr id="499" name="Google Shape;499;p66" descr="Logo La Poste Immobilier"/>
          <p:cNvPicPr preferRelativeResize="0"/>
          <p:nvPr/>
        </p:nvPicPr>
        <p:blipFill rotWithShape="1">
          <a:blip r:embed="rId2">
            <a:alphaModFix/>
          </a:blip>
          <a:srcRect l="6144" t="12713" r="6145" b="12713"/>
          <a:stretch/>
        </p:blipFill>
        <p:spPr>
          <a:xfrm>
            <a:off x="683664" y="1051170"/>
            <a:ext cx="4571964" cy="1847138"/>
          </a:xfrm>
          <a:prstGeom prst="rect">
            <a:avLst/>
          </a:prstGeom>
          <a:noFill/>
          <a:ln>
            <a:noFill/>
          </a:ln>
        </p:spPr>
      </p:pic>
      <p:sp>
        <p:nvSpPr>
          <p:cNvPr id="500" name="Google Shape;500;p66"/>
          <p:cNvSpPr txBox="1"/>
          <p:nvPr/>
        </p:nvSpPr>
        <p:spPr>
          <a:xfrm>
            <a:off x="732187" y="6375144"/>
            <a:ext cx="3233047" cy="221599"/>
          </a:xfrm>
          <a:prstGeom prst="rect">
            <a:avLst/>
          </a:prstGeom>
          <a:noFill/>
          <a:ln>
            <a:noFill/>
          </a:ln>
        </p:spPr>
        <p:txBody>
          <a:bodyPr spcFirstLastPara="1" wrap="square" lIns="0" tIns="0" rIns="0" bIns="0" anchor="t" anchorCtr="0">
            <a:spAutoFit/>
          </a:bodyPr>
          <a:lstStyle/>
          <a:p>
            <a:pPr marL="0" marR="0" lvl="0" indent="0" algn="ctr" rtl="0">
              <a:lnSpc>
                <a:spcPct val="90000"/>
              </a:lnSpc>
              <a:spcBef>
                <a:spcPts val="0"/>
              </a:spcBef>
              <a:spcAft>
                <a:spcPts val="0"/>
              </a:spcAft>
              <a:buClr>
                <a:schemeClr val="lt1"/>
              </a:buClr>
              <a:buSzPts val="1600"/>
              <a:buFont typeface="Arial"/>
              <a:buNone/>
            </a:pPr>
            <a:r>
              <a:rPr lang="fr-FR" sz="1600" b="1" i="0" cap="none">
                <a:solidFill>
                  <a:schemeClr val="lt1"/>
                </a:solidFill>
                <a:latin typeface="Montserrat"/>
                <a:ea typeface="Montserrat"/>
                <a:cs typeface="Montserrat"/>
                <a:sym typeface="Montserrat"/>
              </a:rPr>
              <a:t>Une filiale du groupe La Poste</a:t>
            </a:r>
            <a:endParaRPr/>
          </a:p>
        </p:txBody>
      </p:sp>
      <p:sp>
        <p:nvSpPr>
          <p:cNvPr id="501" name="Google Shape;501;p66"/>
          <p:cNvSpPr txBox="1">
            <a:spLocks noGrp="1"/>
          </p:cNvSpPr>
          <p:nvPr>
            <p:ph type="ctrTitle"/>
          </p:nvPr>
        </p:nvSpPr>
        <p:spPr>
          <a:xfrm>
            <a:off x="658813" y="3655528"/>
            <a:ext cx="5290088" cy="1144929"/>
          </a:xfrm>
          <a:prstGeom prst="rect">
            <a:avLst/>
          </a:prstGeom>
          <a:noFill/>
          <a:ln>
            <a:noFill/>
          </a:ln>
        </p:spPr>
        <p:txBody>
          <a:bodyPr spcFirstLastPara="1" wrap="square" lIns="91425" tIns="45700" rIns="91425" bIns="45700" anchor="t" anchorCtr="0">
            <a:spAutoFit/>
          </a:bodyPr>
          <a:lstStyle>
            <a:lvl1pPr marR="0" lvl="0" algn="l" rtl="0">
              <a:lnSpc>
                <a:spcPct val="90000"/>
              </a:lnSpc>
              <a:spcBef>
                <a:spcPts val="0"/>
              </a:spcBef>
              <a:spcAft>
                <a:spcPts val="0"/>
              </a:spcAft>
              <a:buClr>
                <a:schemeClr val="lt1"/>
              </a:buClr>
              <a:buSzPts val="3800"/>
              <a:buFont typeface="Montserrat ExtraBold"/>
              <a:buNone/>
              <a:defRPr sz="3800" b="1" i="0" u="none" strike="noStrike" cap="none">
                <a:solidFill>
                  <a:schemeClr val="lt1"/>
                </a:solidFill>
                <a:latin typeface="Montserrat ExtraBold"/>
                <a:ea typeface="Montserrat ExtraBold"/>
                <a:cs typeface="Montserrat ExtraBold"/>
                <a:sym typeface="Montserrat Extra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02" name="Google Shape;502;p66"/>
          <p:cNvSpPr txBox="1">
            <a:spLocks noGrp="1"/>
          </p:cNvSpPr>
          <p:nvPr>
            <p:ph type="subTitle" idx="1"/>
          </p:nvPr>
        </p:nvSpPr>
        <p:spPr>
          <a:xfrm>
            <a:off x="658813" y="5140325"/>
            <a:ext cx="5290088" cy="757130"/>
          </a:xfrm>
          <a:prstGeom prst="rect">
            <a:avLst/>
          </a:prstGeom>
          <a:noFill/>
          <a:ln>
            <a:noFill/>
          </a:ln>
        </p:spPr>
        <p:txBody>
          <a:bodyPr spcFirstLastPara="1" wrap="square" lIns="91425" tIns="45700" rIns="91425" bIns="45700" anchor="t" anchorCtr="0">
            <a:spAutoFit/>
          </a:bodyPr>
          <a:lstStyle>
            <a:lvl1pPr marR="0" lvl="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Montserrat"/>
                <a:ea typeface="Montserrat"/>
                <a:cs typeface="Montserrat"/>
                <a:sym typeface="Montserrat"/>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Montserrat"/>
                <a:ea typeface="Montserrat"/>
                <a:cs typeface="Montserrat"/>
                <a:sym typeface="Montserrat"/>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Montserrat"/>
                <a:ea typeface="Montserrat"/>
                <a:cs typeface="Montserrat"/>
                <a:sym typeface="Montserrat"/>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Montserrat"/>
                <a:ea typeface="Montserrat"/>
                <a:cs typeface="Montserrat"/>
                <a:sym typeface="Montserrat"/>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Montserrat"/>
                <a:ea typeface="Montserrat"/>
                <a:cs typeface="Montserrat"/>
                <a:sym typeface="Montserrat"/>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Pierre - Titre 5">
  <p:cSld name="Pierre - Titre 5">
    <p:bg>
      <p:bgPr>
        <a:solidFill>
          <a:schemeClr val="accent5"/>
        </a:solidFill>
        <a:effectLst/>
      </p:bgPr>
    </p:bg>
    <p:spTree>
      <p:nvGrpSpPr>
        <p:cNvPr id="1" name="Shape 503"/>
        <p:cNvGrpSpPr/>
        <p:nvPr/>
      </p:nvGrpSpPr>
      <p:grpSpPr>
        <a:xfrm>
          <a:off x="0" y="0"/>
          <a:ext cx="0" cy="0"/>
          <a:chOff x="0" y="0"/>
          <a:chExt cx="0" cy="0"/>
        </a:xfrm>
      </p:grpSpPr>
      <p:sp>
        <p:nvSpPr>
          <p:cNvPr id="504" name="Google Shape;504;p67"/>
          <p:cNvSpPr/>
          <p:nvPr/>
        </p:nvSpPr>
        <p:spPr>
          <a:xfrm>
            <a:off x="6569508" y="1251141"/>
            <a:ext cx="4963679" cy="4963679"/>
          </a:xfrm>
          <a:custGeom>
            <a:avLst/>
            <a:gdLst/>
            <a:ahLst/>
            <a:cxnLst/>
            <a:rect l="l" t="t" r="r" b="b"/>
            <a:pathLst>
              <a:path w="5377911" h="5377911" extrusionOk="0">
                <a:moveTo>
                  <a:pt x="3600772" y="0"/>
                </a:moveTo>
                <a:lnTo>
                  <a:pt x="5377911" y="0"/>
                </a:lnTo>
                <a:lnTo>
                  <a:pt x="5377911" y="3593011"/>
                </a:lnTo>
                <a:lnTo>
                  <a:pt x="5377911" y="5370150"/>
                </a:lnTo>
                <a:lnTo>
                  <a:pt x="5377911" y="5377911"/>
                </a:lnTo>
                <a:lnTo>
                  <a:pt x="3600772" y="5377911"/>
                </a:lnTo>
                <a:lnTo>
                  <a:pt x="3600772" y="5370150"/>
                </a:lnTo>
                <a:lnTo>
                  <a:pt x="0" y="5370150"/>
                </a:lnTo>
                <a:lnTo>
                  <a:pt x="0" y="3593011"/>
                </a:lnTo>
                <a:lnTo>
                  <a:pt x="1823633" y="3593011"/>
                </a:lnTo>
                <a:lnTo>
                  <a:pt x="1823633" y="1792625"/>
                </a:lnTo>
                <a:lnTo>
                  <a:pt x="3600772" y="1792625"/>
                </a:lnTo>
                <a:close/>
              </a:path>
            </a:pathLst>
          </a:custGeom>
          <a:solidFill>
            <a:srgbClr val="000000">
              <a:alpha val="19607"/>
            </a:srgbClr>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7F7F7F"/>
              </a:buClr>
              <a:buSzPts val="2000"/>
              <a:buFont typeface="Arial"/>
              <a:buNone/>
            </a:pPr>
            <a:endParaRPr sz="2000" b="0" i="0">
              <a:solidFill>
                <a:srgbClr val="7F7F7F"/>
              </a:solidFill>
              <a:latin typeface="Montserrat"/>
              <a:ea typeface="Montserrat"/>
              <a:cs typeface="Montserrat"/>
              <a:sym typeface="Montserrat"/>
            </a:endParaRPr>
          </a:p>
        </p:txBody>
      </p:sp>
      <p:sp>
        <p:nvSpPr>
          <p:cNvPr id="505" name="Google Shape;505;p67"/>
          <p:cNvSpPr txBox="1">
            <a:spLocks noGrp="1"/>
          </p:cNvSpPr>
          <p:nvPr>
            <p:ph type="title"/>
          </p:nvPr>
        </p:nvSpPr>
        <p:spPr>
          <a:xfrm>
            <a:off x="658813" y="1773955"/>
            <a:ext cx="6642533" cy="1421928"/>
          </a:xfrm>
          <a:prstGeom prst="rect">
            <a:avLst/>
          </a:prstGeom>
          <a:noFill/>
          <a:ln>
            <a:noFill/>
          </a:ln>
        </p:spPr>
        <p:txBody>
          <a:bodyPr spcFirstLastPara="1" wrap="square" lIns="91425" tIns="45700" rIns="91425" bIns="45700" anchor="t" anchorCtr="0">
            <a:spAutoFit/>
          </a:bodyPr>
          <a:lstStyle>
            <a:lvl1pPr marR="0" lvl="0" algn="l" rtl="0">
              <a:lnSpc>
                <a:spcPct val="90000"/>
              </a:lnSpc>
              <a:spcBef>
                <a:spcPts val="0"/>
              </a:spcBef>
              <a:spcAft>
                <a:spcPts val="0"/>
              </a:spcAft>
              <a:buClr>
                <a:schemeClr val="lt2"/>
              </a:buClr>
              <a:buSzPts val="4800"/>
              <a:buFont typeface="Montserrat ExtraBold"/>
              <a:buNone/>
              <a:defRPr sz="4800" b="1" i="0" u="none" strike="noStrike" cap="none">
                <a:solidFill>
                  <a:schemeClr val="lt2"/>
                </a:solidFill>
                <a:latin typeface="Montserrat ExtraBold"/>
                <a:ea typeface="Montserrat ExtraBold"/>
                <a:cs typeface="Montserrat ExtraBold"/>
                <a:sym typeface="Montserrat Extra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06" name="Google Shape;506;p67"/>
          <p:cNvSpPr txBox="1">
            <a:spLocks noGrp="1"/>
          </p:cNvSpPr>
          <p:nvPr>
            <p:ph type="subTitle" idx="1"/>
          </p:nvPr>
        </p:nvSpPr>
        <p:spPr>
          <a:xfrm>
            <a:off x="658812" y="3853745"/>
            <a:ext cx="6642533" cy="1089529"/>
          </a:xfrm>
          <a:prstGeom prst="rect">
            <a:avLst/>
          </a:prstGeom>
          <a:noFill/>
          <a:ln>
            <a:noFill/>
          </a:ln>
        </p:spPr>
        <p:txBody>
          <a:bodyPr spcFirstLastPara="1" wrap="square" lIns="91425" tIns="45700" rIns="91425" bIns="45700" anchor="t" anchorCtr="0">
            <a:spAutoFit/>
          </a:bodyPr>
          <a:lstStyle>
            <a:lvl1pPr marR="0" lvl="0" algn="l" rtl="0">
              <a:lnSpc>
                <a:spcPct val="90000"/>
              </a:lnSpc>
              <a:spcBef>
                <a:spcPts val="1000"/>
              </a:spcBef>
              <a:spcAft>
                <a:spcPts val="0"/>
              </a:spcAft>
              <a:buClr>
                <a:schemeClr val="lt2"/>
              </a:buClr>
              <a:buSzPts val="3600"/>
              <a:buFont typeface="Arial"/>
              <a:buNone/>
              <a:defRPr sz="3600" b="0" i="0" u="none" strike="noStrike" cap="none">
                <a:solidFill>
                  <a:schemeClr val="lt2"/>
                </a:solidFill>
                <a:latin typeface="Montserrat"/>
                <a:ea typeface="Montserrat"/>
                <a:cs typeface="Montserrat"/>
                <a:sym typeface="Montserrat"/>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Montserrat"/>
                <a:ea typeface="Montserrat"/>
                <a:cs typeface="Montserrat"/>
                <a:sym typeface="Montserrat"/>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Montserrat"/>
                <a:ea typeface="Montserrat"/>
                <a:cs typeface="Montserrat"/>
                <a:sym typeface="Montserrat"/>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Montserrat"/>
                <a:ea typeface="Montserrat"/>
                <a:cs typeface="Montserrat"/>
                <a:sym typeface="Montserrat"/>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Montserrat"/>
                <a:ea typeface="Montserrat"/>
                <a:cs typeface="Montserrat"/>
                <a:sym typeface="Montserrat"/>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pic>
        <p:nvPicPr>
          <p:cNvPr id="507" name="Google Shape;507;p67" descr="Logo La Poste Immobilier"/>
          <p:cNvPicPr preferRelativeResize="0"/>
          <p:nvPr/>
        </p:nvPicPr>
        <p:blipFill rotWithShape="1">
          <a:blip r:embed="rId2">
            <a:alphaModFix/>
          </a:blip>
          <a:srcRect/>
          <a:stretch/>
        </p:blipFill>
        <p:spPr>
          <a:xfrm>
            <a:off x="620266" y="524426"/>
            <a:ext cx="2252525" cy="606287"/>
          </a:xfrm>
          <a:prstGeom prst="rect">
            <a:avLst/>
          </a:prstGeom>
          <a:noFill/>
          <a:ln>
            <a:noFill/>
          </a:ln>
        </p:spPr>
      </p:pic>
      <p:sp>
        <p:nvSpPr>
          <p:cNvPr id="508" name="Google Shape;508;p67"/>
          <p:cNvSpPr txBox="1">
            <a:spLocks noGrp="1"/>
          </p:cNvSpPr>
          <p:nvPr>
            <p:ph type="body" idx="2"/>
          </p:nvPr>
        </p:nvSpPr>
        <p:spPr>
          <a:xfrm>
            <a:off x="8312726" y="4466576"/>
            <a:ext cx="3220461" cy="2391424"/>
          </a:xfrm>
          <a:prstGeom prst="rect">
            <a:avLst/>
          </a:prstGeom>
          <a:noFill/>
          <a:ln>
            <a:noFill/>
          </a:ln>
        </p:spPr>
        <p:txBody>
          <a:bodyPr spcFirstLastPara="1" wrap="square" lIns="91425" tIns="45700" rIns="91425" bIns="45700" anchor="b" anchorCtr="0">
            <a:spAutoFit/>
          </a:bodyPr>
          <a:lstStyle>
            <a:lvl1pPr marL="457200" marR="0" lvl="0" indent="-228600" algn="ctr" rtl="0">
              <a:lnSpc>
                <a:spcPct val="90000"/>
              </a:lnSpc>
              <a:spcBef>
                <a:spcPts val="0"/>
              </a:spcBef>
              <a:spcAft>
                <a:spcPts val="0"/>
              </a:spcAft>
              <a:buClr>
                <a:schemeClr val="accent5"/>
              </a:buClr>
              <a:buSzPts val="16600"/>
              <a:buFont typeface="Arial"/>
              <a:buNone/>
              <a:defRPr sz="16600" b="1" i="0" u="none" strike="noStrike" cap="none">
                <a:solidFill>
                  <a:schemeClr val="accent5"/>
                </a:solidFill>
                <a:latin typeface="Montserrat ExtraBold"/>
                <a:ea typeface="Montserrat ExtraBold"/>
                <a:cs typeface="Montserrat ExtraBold"/>
                <a:sym typeface="Montserrat ExtraBold"/>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Pierre - Titre 6">
  <p:cSld name="Pierre - Titre 6">
    <p:bg>
      <p:bgPr>
        <a:solidFill>
          <a:schemeClr val="accent5"/>
        </a:solidFill>
        <a:effectLst/>
      </p:bgPr>
    </p:bg>
    <p:spTree>
      <p:nvGrpSpPr>
        <p:cNvPr id="1" name="Shape 509"/>
        <p:cNvGrpSpPr/>
        <p:nvPr/>
      </p:nvGrpSpPr>
      <p:grpSpPr>
        <a:xfrm>
          <a:off x="0" y="0"/>
          <a:ext cx="0" cy="0"/>
          <a:chOff x="0" y="0"/>
          <a:chExt cx="0" cy="0"/>
        </a:xfrm>
      </p:grpSpPr>
      <p:sp>
        <p:nvSpPr>
          <p:cNvPr id="510" name="Google Shape;510;p68"/>
          <p:cNvSpPr>
            <a:spLocks noGrp="1"/>
          </p:cNvSpPr>
          <p:nvPr>
            <p:ph type="pic" idx="2"/>
          </p:nvPr>
        </p:nvSpPr>
        <p:spPr>
          <a:xfrm>
            <a:off x="6773333" y="801369"/>
            <a:ext cx="5418667" cy="5407519"/>
          </a:xfrm>
          <a:prstGeom prst="rect">
            <a:avLst/>
          </a:prstGeom>
          <a:solidFill>
            <a:srgbClr val="D8D8D8"/>
          </a:solidFill>
          <a:ln>
            <a:noFill/>
          </a:ln>
        </p:spPr>
      </p:sp>
      <p:pic>
        <p:nvPicPr>
          <p:cNvPr id="511" name="Google Shape;511;p68" descr="Logo La Poste Immobilier"/>
          <p:cNvPicPr preferRelativeResize="0"/>
          <p:nvPr/>
        </p:nvPicPr>
        <p:blipFill rotWithShape="1">
          <a:blip r:embed="rId2">
            <a:alphaModFix/>
          </a:blip>
          <a:srcRect l="6144" t="12713" r="6145" b="12713"/>
          <a:stretch/>
        </p:blipFill>
        <p:spPr>
          <a:xfrm>
            <a:off x="683664" y="1051170"/>
            <a:ext cx="4571964" cy="1847138"/>
          </a:xfrm>
          <a:prstGeom prst="rect">
            <a:avLst/>
          </a:prstGeom>
          <a:noFill/>
          <a:ln>
            <a:noFill/>
          </a:ln>
        </p:spPr>
      </p:pic>
      <p:sp>
        <p:nvSpPr>
          <p:cNvPr id="512" name="Google Shape;512;p68"/>
          <p:cNvSpPr txBox="1"/>
          <p:nvPr/>
        </p:nvSpPr>
        <p:spPr>
          <a:xfrm>
            <a:off x="732187" y="6375144"/>
            <a:ext cx="3233047" cy="221599"/>
          </a:xfrm>
          <a:prstGeom prst="rect">
            <a:avLst/>
          </a:prstGeom>
          <a:noFill/>
          <a:ln>
            <a:noFill/>
          </a:ln>
        </p:spPr>
        <p:txBody>
          <a:bodyPr spcFirstLastPara="1" wrap="square" lIns="0" tIns="0" rIns="0" bIns="0" anchor="t" anchorCtr="0">
            <a:spAutoFit/>
          </a:bodyPr>
          <a:lstStyle/>
          <a:p>
            <a:pPr marL="0" marR="0" lvl="0" indent="0" algn="ctr" rtl="0">
              <a:lnSpc>
                <a:spcPct val="90000"/>
              </a:lnSpc>
              <a:spcBef>
                <a:spcPts val="0"/>
              </a:spcBef>
              <a:spcAft>
                <a:spcPts val="0"/>
              </a:spcAft>
              <a:buClr>
                <a:schemeClr val="lt1"/>
              </a:buClr>
              <a:buSzPts val="1600"/>
              <a:buFont typeface="Arial"/>
              <a:buNone/>
            </a:pPr>
            <a:r>
              <a:rPr lang="fr-FR" sz="1600" b="1" i="0" cap="none">
                <a:solidFill>
                  <a:schemeClr val="lt1"/>
                </a:solidFill>
                <a:latin typeface="Montserrat"/>
                <a:ea typeface="Montserrat"/>
                <a:cs typeface="Montserrat"/>
                <a:sym typeface="Montserrat"/>
              </a:rPr>
              <a:t>Une filiale du groupe La Poste</a:t>
            </a:r>
            <a:endParaRPr/>
          </a:p>
        </p:txBody>
      </p:sp>
      <p:sp>
        <p:nvSpPr>
          <p:cNvPr id="513" name="Google Shape;513;p68"/>
          <p:cNvSpPr txBox="1">
            <a:spLocks noGrp="1"/>
          </p:cNvSpPr>
          <p:nvPr>
            <p:ph type="ctrTitle"/>
          </p:nvPr>
        </p:nvSpPr>
        <p:spPr>
          <a:xfrm>
            <a:off x="658813" y="3655528"/>
            <a:ext cx="5290088" cy="1144929"/>
          </a:xfrm>
          <a:prstGeom prst="rect">
            <a:avLst/>
          </a:prstGeom>
          <a:noFill/>
          <a:ln>
            <a:noFill/>
          </a:ln>
        </p:spPr>
        <p:txBody>
          <a:bodyPr spcFirstLastPara="1" wrap="square" lIns="91425" tIns="45700" rIns="91425" bIns="45700" anchor="t" anchorCtr="0">
            <a:spAutoFit/>
          </a:bodyPr>
          <a:lstStyle>
            <a:lvl1pPr marR="0" lvl="0" algn="l" rtl="0">
              <a:lnSpc>
                <a:spcPct val="90000"/>
              </a:lnSpc>
              <a:spcBef>
                <a:spcPts val="0"/>
              </a:spcBef>
              <a:spcAft>
                <a:spcPts val="0"/>
              </a:spcAft>
              <a:buClr>
                <a:schemeClr val="lt1"/>
              </a:buClr>
              <a:buSzPts val="3800"/>
              <a:buFont typeface="Montserrat ExtraBold"/>
              <a:buNone/>
              <a:defRPr sz="3800" b="1" i="0" u="none" strike="noStrike" cap="none">
                <a:solidFill>
                  <a:schemeClr val="lt1"/>
                </a:solidFill>
                <a:latin typeface="Montserrat ExtraBold"/>
                <a:ea typeface="Montserrat ExtraBold"/>
                <a:cs typeface="Montserrat ExtraBold"/>
                <a:sym typeface="Montserrat Extra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14" name="Google Shape;514;p68"/>
          <p:cNvSpPr txBox="1">
            <a:spLocks noGrp="1"/>
          </p:cNvSpPr>
          <p:nvPr>
            <p:ph type="subTitle" idx="1"/>
          </p:nvPr>
        </p:nvSpPr>
        <p:spPr>
          <a:xfrm>
            <a:off x="658813" y="5140325"/>
            <a:ext cx="5290088" cy="757130"/>
          </a:xfrm>
          <a:prstGeom prst="rect">
            <a:avLst/>
          </a:prstGeom>
          <a:noFill/>
          <a:ln>
            <a:noFill/>
          </a:ln>
        </p:spPr>
        <p:txBody>
          <a:bodyPr spcFirstLastPara="1" wrap="square" lIns="91425" tIns="45700" rIns="91425" bIns="45700" anchor="t" anchorCtr="0">
            <a:spAutoFit/>
          </a:bodyPr>
          <a:lstStyle>
            <a:lvl1pPr marR="0" lvl="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Montserrat"/>
                <a:ea typeface="Montserrat"/>
                <a:cs typeface="Montserrat"/>
                <a:sym typeface="Montserrat"/>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Montserrat"/>
                <a:ea typeface="Montserrat"/>
                <a:cs typeface="Montserrat"/>
                <a:sym typeface="Montserrat"/>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Montserrat"/>
                <a:ea typeface="Montserrat"/>
                <a:cs typeface="Montserrat"/>
                <a:sym typeface="Montserrat"/>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Montserrat"/>
                <a:ea typeface="Montserrat"/>
                <a:cs typeface="Montserrat"/>
                <a:sym typeface="Montserrat"/>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Montserrat"/>
                <a:ea typeface="Montserrat"/>
                <a:cs typeface="Montserrat"/>
                <a:sym typeface="Montserrat"/>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Pierre - Titre 7">
  <p:cSld name="Pierre - Titre 7">
    <p:bg>
      <p:bgPr>
        <a:solidFill>
          <a:schemeClr val="accent5"/>
        </a:solidFill>
        <a:effectLst/>
      </p:bgPr>
    </p:bg>
    <p:spTree>
      <p:nvGrpSpPr>
        <p:cNvPr id="1" name="Shape 515"/>
        <p:cNvGrpSpPr/>
        <p:nvPr/>
      </p:nvGrpSpPr>
      <p:grpSpPr>
        <a:xfrm>
          <a:off x="0" y="0"/>
          <a:ext cx="0" cy="0"/>
          <a:chOff x="0" y="0"/>
          <a:chExt cx="0" cy="0"/>
        </a:xfrm>
      </p:grpSpPr>
      <p:sp>
        <p:nvSpPr>
          <p:cNvPr id="516" name="Google Shape;516;p69"/>
          <p:cNvSpPr txBox="1">
            <a:spLocks noGrp="1"/>
          </p:cNvSpPr>
          <p:nvPr>
            <p:ph type="title"/>
          </p:nvPr>
        </p:nvSpPr>
        <p:spPr>
          <a:xfrm>
            <a:off x="658813" y="1773955"/>
            <a:ext cx="6263097" cy="1421928"/>
          </a:xfrm>
          <a:prstGeom prst="rect">
            <a:avLst/>
          </a:prstGeom>
          <a:noFill/>
          <a:ln>
            <a:noFill/>
          </a:ln>
        </p:spPr>
        <p:txBody>
          <a:bodyPr spcFirstLastPara="1" wrap="square" lIns="91425" tIns="45700" rIns="91425" bIns="45700" anchor="t" anchorCtr="0">
            <a:spAutoFit/>
          </a:bodyPr>
          <a:lstStyle>
            <a:lvl1pPr marR="0" lvl="0" algn="l" rtl="0">
              <a:lnSpc>
                <a:spcPct val="90000"/>
              </a:lnSpc>
              <a:spcBef>
                <a:spcPts val="0"/>
              </a:spcBef>
              <a:spcAft>
                <a:spcPts val="0"/>
              </a:spcAft>
              <a:buClr>
                <a:schemeClr val="lt2"/>
              </a:buClr>
              <a:buSzPts val="4800"/>
              <a:buFont typeface="Montserrat ExtraBold"/>
              <a:buNone/>
              <a:defRPr sz="4800" b="1" i="0" u="none" strike="noStrike" cap="none">
                <a:solidFill>
                  <a:schemeClr val="lt2"/>
                </a:solidFill>
                <a:latin typeface="Montserrat ExtraBold"/>
                <a:ea typeface="Montserrat ExtraBold"/>
                <a:cs typeface="Montserrat ExtraBold"/>
                <a:sym typeface="Montserrat Extra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17" name="Google Shape;517;p69"/>
          <p:cNvSpPr txBox="1">
            <a:spLocks noGrp="1"/>
          </p:cNvSpPr>
          <p:nvPr>
            <p:ph type="subTitle" idx="1"/>
          </p:nvPr>
        </p:nvSpPr>
        <p:spPr>
          <a:xfrm>
            <a:off x="658812" y="3853745"/>
            <a:ext cx="6263097" cy="1089529"/>
          </a:xfrm>
          <a:prstGeom prst="rect">
            <a:avLst/>
          </a:prstGeom>
          <a:noFill/>
          <a:ln>
            <a:noFill/>
          </a:ln>
        </p:spPr>
        <p:txBody>
          <a:bodyPr spcFirstLastPara="1" wrap="square" lIns="91425" tIns="45700" rIns="91425" bIns="45700" anchor="t" anchorCtr="0">
            <a:spAutoFit/>
          </a:bodyPr>
          <a:lstStyle>
            <a:lvl1pPr marR="0" lvl="0" algn="l" rtl="0">
              <a:lnSpc>
                <a:spcPct val="90000"/>
              </a:lnSpc>
              <a:spcBef>
                <a:spcPts val="1000"/>
              </a:spcBef>
              <a:spcAft>
                <a:spcPts val="0"/>
              </a:spcAft>
              <a:buClr>
                <a:schemeClr val="lt2"/>
              </a:buClr>
              <a:buSzPts val="3600"/>
              <a:buFont typeface="Arial"/>
              <a:buNone/>
              <a:defRPr sz="3600" b="0" i="0" u="none" strike="noStrike" cap="none">
                <a:solidFill>
                  <a:schemeClr val="lt2"/>
                </a:solidFill>
                <a:latin typeface="Montserrat"/>
                <a:ea typeface="Montserrat"/>
                <a:cs typeface="Montserrat"/>
                <a:sym typeface="Montserrat"/>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Montserrat"/>
                <a:ea typeface="Montserrat"/>
                <a:cs typeface="Montserrat"/>
                <a:sym typeface="Montserrat"/>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Montserrat"/>
                <a:ea typeface="Montserrat"/>
                <a:cs typeface="Montserrat"/>
                <a:sym typeface="Montserrat"/>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Montserrat"/>
                <a:ea typeface="Montserrat"/>
                <a:cs typeface="Montserrat"/>
                <a:sym typeface="Montserrat"/>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Montserrat"/>
                <a:ea typeface="Montserrat"/>
                <a:cs typeface="Montserrat"/>
                <a:sym typeface="Montserrat"/>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pic>
        <p:nvPicPr>
          <p:cNvPr id="518" name="Google Shape;518;p69" descr="Logo La Poste Immobilier"/>
          <p:cNvPicPr preferRelativeResize="0"/>
          <p:nvPr/>
        </p:nvPicPr>
        <p:blipFill rotWithShape="1">
          <a:blip r:embed="rId2">
            <a:alphaModFix/>
          </a:blip>
          <a:srcRect/>
          <a:stretch/>
        </p:blipFill>
        <p:spPr>
          <a:xfrm>
            <a:off x="620266" y="524426"/>
            <a:ext cx="2252525" cy="606287"/>
          </a:xfrm>
          <a:prstGeom prst="rect">
            <a:avLst/>
          </a:prstGeom>
          <a:noFill/>
          <a:ln>
            <a:noFill/>
          </a:ln>
        </p:spPr>
      </p:pic>
      <p:sp>
        <p:nvSpPr>
          <p:cNvPr id="519" name="Google Shape;519;p69"/>
          <p:cNvSpPr/>
          <p:nvPr/>
        </p:nvSpPr>
        <p:spPr>
          <a:xfrm>
            <a:off x="7118730" y="1251141"/>
            <a:ext cx="4414458" cy="4937472"/>
          </a:xfrm>
          <a:custGeom>
            <a:avLst/>
            <a:gdLst/>
            <a:ahLst/>
            <a:cxnLst/>
            <a:rect l="l" t="t" r="r" b="b"/>
            <a:pathLst>
              <a:path w="4414458" h="4937472" extrusionOk="0">
                <a:moveTo>
                  <a:pt x="1815168" y="0"/>
                </a:moveTo>
                <a:lnTo>
                  <a:pt x="3284363" y="0"/>
                </a:lnTo>
                <a:lnTo>
                  <a:pt x="4414458" y="0"/>
                </a:lnTo>
                <a:lnTo>
                  <a:pt x="4414458" y="4937472"/>
                </a:lnTo>
                <a:lnTo>
                  <a:pt x="0" y="4937472"/>
                </a:lnTo>
                <a:lnTo>
                  <a:pt x="1815168" y="0"/>
                </a:lnTo>
                <a:close/>
              </a:path>
            </a:pathLst>
          </a:custGeom>
          <a:solidFill>
            <a:srgbClr val="000000">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0" name="Google Shape;520;p69"/>
          <p:cNvSpPr txBox="1">
            <a:spLocks noGrp="1"/>
          </p:cNvSpPr>
          <p:nvPr>
            <p:ph type="body" idx="2"/>
          </p:nvPr>
        </p:nvSpPr>
        <p:spPr>
          <a:xfrm>
            <a:off x="8312727" y="4466576"/>
            <a:ext cx="3220461" cy="2391424"/>
          </a:xfrm>
          <a:prstGeom prst="rect">
            <a:avLst/>
          </a:prstGeom>
          <a:noFill/>
          <a:ln>
            <a:noFill/>
          </a:ln>
        </p:spPr>
        <p:txBody>
          <a:bodyPr spcFirstLastPara="1" wrap="square" lIns="91425" tIns="45700" rIns="91425" bIns="45700" anchor="t" anchorCtr="0">
            <a:spAutoFit/>
          </a:bodyPr>
          <a:lstStyle>
            <a:lvl1pPr marL="457200" marR="0" lvl="0" indent="-228600" algn="ctr" rtl="0">
              <a:lnSpc>
                <a:spcPct val="90000"/>
              </a:lnSpc>
              <a:spcBef>
                <a:spcPts val="0"/>
              </a:spcBef>
              <a:spcAft>
                <a:spcPts val="0"/>
              </a:spcAft>
              <a:buClr>
                <a:schemeClr val="accent5"/>
              </a:buClr>
              <a:buSzPts val="16600"/>
              <a:buFont typeface="Arial"/>
              <a:buNone/>
              <a:defRPr sz="16600" b="1" i="0" u="none" strike="noStrike" cap="none">
                <a:solidFill>
                  <a:schemeClr val="accent5"/>
                </a:solidFill>
                <a:latin typeface="Montserrat ExtraBold"/>
                <a:ea typeface="Montserrat ExtraBold"/>
                <a:cs typeface="Montserrat ExtraBold"/>
                <a:sym typeface="Montserrat ExtraBold"/>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Pierre - Contenus 1">
  <p:cSld name="Pierre - Contenus 1">
    <p:spTree>
      <p:nvGrpSpPr>
        <p:cNvPr id="1" name="Shape 521"/>
        <p:cNvGrpSpPr/>
        <p:nvPr/>
      </p:nvGrpSpPr>
      <p:grpSpPr>
        <a:xfrm>
          <a:off x="0" y="0"/>
          <a:ext cx="0" cy="0"/>
          <a:chOff x="0" y="0"/>
          <a:chExt cx="0" cy="0"/>
        </a:xfrm>
      </p:grpSpPr>
      <p:sp>
        <p:nvSpPr>
          <p:cNvPr id="522" name="Google Shape;522;p70"/>
          <p:cNvSpPr txBox="1">
            <a:spLocks noGrp="1"/>
          </p:cNvSpPr>
          <p:nvPr>
            <p:ph type="title"/>
          </p:nvPr>
        </p:nvSpPr>
        <p:spPr>
          <a:xfrm>
            <a:off x="918392" y="443437"/>
            <a:ext cx="8865688" cy="8866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23" name="Google Shape;523;p70"/>
          <p:cNvSpPr txBox="1">
            <a:spLocks noGrp="1"/>
          </p:cNvSpPr>
          <p:nvPr>
            <p:ph type="body" idx="1"/>
          </p:nvPr>
        </p:nvSpPr>
        <p:spPr>
          <a:xfrm>
            <a:off x="918392" y="1421400"/>
            <a:ext cx="8865688" cy="646331"/>
          </a:xfrm>
          <a:prstGeom prst="rect">
            <a:avLst/>
          </a:prstGeom>
          <a:noFill/>
          <a:ln>
            <a:noFill/>
          </a:ln>
        </p:spPr>
        <p:txBody>
          <a:bodyPr spcFirstLastPara="1" wrap="square" lIns="91425" tIns="45700" rIns="91425" bIns="45700" anchor="t" anchorCtr="0">
            <a:spAutoFit/>
          </a:bodyPr>
          <a:lstStyle>
            <a:lvl1pPr marL="457200" marR="0" lvl="0" indent="-228600" algn="l" rtl="0">
              <a:lnSpc>
                <a:spcPct val="100000"/>
              </a:lnSpc>
              <a:spcBef>
                <a:spcPts val="0"/>
              </a:spcBef>
              <a:spcAft>
                <a:spcPts val="0"/>
              </a:spcAft>
              <a:buClr>
                <a:schemeClr val="accent5"/>
              </a:buClr>
              <a:buSzPts val="1800"/>
              <a:buFont typeface="Arial"/>
              <a:buNone/>
              <a:defRPr sz="1800" b="0" i="0" u="none" strike="noStrike" cap="none">
                <a:solidFill>
                  <a:schemeClr val="accent5"/>
                </a:solidFill>
                <a:latin typeface="Montserrat"/>
                <a:ea typeface="Montserrat"/>
                <a:cs typeface="Montserrat"/>
                <a:sym typeface="Montserrat"/>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524" name="Google Shape;524;p70" descr="Logo La Poste Immobilier"/>
          <p:cNvPicPr preferRelativeResize="0"/>
          <p:nvPr/>
        </p:nvPicPr>
        <p:blipFill rotWithShape="1">
          <a:blip r:embed="rId2">
            <a:alphaModFix/>
          </a:blip>
          <a:srcRect/>
          <a:stretch/>
        </p:blipFill>
        <p:spPr>
          <a:xfrm>
            <a:off x="9948318" y="384458"/>
            <a:ext cx="2026808" cy="545533"/>
          </a:xfrm>
          <a:prstGeom prst="rect">
            <a:avLst/>
          </a:prstGeom>
          <a:noFill/>
          <a:ln>
            <a:noFill/>
          </a:ln>
        </p:spPr>
      </p:pic>
      <p:sp>
        <p:nvSpPr>
          <p:cNvPr id="525" name="Google Shape;525;p70"/>
          <p:cNvSpPr/>
          <p:nvPr/>
        </p:nvSpPr>
        <p:spPr>
          <a:xfrm rot="5400000">
            <a:off x="0" y="459339"/>
            <a:ext cx="793389" cy="793389"/>
          </a:xfrm>
          <a:custGeom>
            <a:avLst/>
            <a:gdLst/>
            <a:ahLst/>
            <a:cxnLst/>
            <a:rect l="l" t="t" r="r" b="b"/>
            <a:pathLst>
              <a:path w="965200" h="965200" extrusionOk="0">
                <a:moveTo>
                  <a:pt x="0" y="965200"/>
                </a:moveTo>
                <a:lnTo>
                  <a:pt x="0" y="0"/>
                </a:lnTo>
                <a:lnTo>
                  <a:pt x="609601" y="1"/>
                </a:lnTo>
                <a:lnTo>
                  <a:pt x="609601" y="355599"/>
                </a:lnTo>
                <a:lnTo>
                  <a:pt x="965200" y="355599"/>
                </a:lnTo>
                <a:lnTo>
                  <a:pt x="965200" y="965200"/>
                </a:lnTo>
                <a:lnTo>
                  <a:pt x="609601" y="965200"/>
                </a:lnTo>
                <a:lnTo>
                  <a:pt x="609601" y="965200"/>
                </a:lnTo>
                <a:close/>
              </a:path>
            </a:pathLst>
          </a:cu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6" name="Google Shape;526;p70"/>
          <p:cNvSpPr txBox="1">
            <a:spLocks noGrp="1"/>
          </p:cNvSpPr>
          <p:nvPr>
            <p:ph type="body" idx="2"/>
          </p:nvPr>
        </p:nvSpPr>
        <p:spPr>
          <a:xfrm>
            <a:off x="918390" y="2380292"/>
            <a:ext cx="10614797" cy="3323987"/>
          </a:xfrm>
          <a:prstGeom prst="rect">
            <a:avLst/>
          </a:prstGeom>
          <a:noFill/>
          <a:ln>
            <a:noFill/>
          </a:ln>
        </p:spPr>
        <p:txBody>
          <a:bodyPr spcFirstLastPara="1" wrap="square" lIns="91425" tIns="45700" rIns="91425" bIns="45700" anchor="t" anchorCtr="0">
            <a:sp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Montserrat"/>
                <a:ea typeface="Montserrat"/>
                <a:cs typeface="Montserrat"/>
                <a:sym typeface="Montserrat"/>
              </a:defRPr>
            </a:lvl1pPr>
            <a:lvl2pPr marL="914400" marR="0" lvl="1" indent="-228600" algn="l" rtl="0">
              <a:lnSpc>
                <a:spcPct val="90000"/>
              </a:lnSpc>
              <a:spcBef>
                <a:spcPts val="600"/>
              </a:spcBef>
              <a:spcAft>
                <a:spcPts val="0"/>
              </a:spcAft>
              <a:buClr>
                <a:schemeClr val="dk1"/>
              </a:buClr>
              <a:buSzPts val="1200"/>
              <a:buFont typeface="Arial"/>
              <a:buNone/>
              <a:defRPr sz="1200" b="0" i="0" u="none" strike="noStrike" cap="none">
                <a:solidFill>
                  <a:schemeClr val="dk1"/>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chemeClr val="dk1"/>
              </a:buClr>
              <a:buSzPts val="1100"/>
              <a:buFont typeface="Arial"/>
              <a:buNone/>
              <a:defRPr sz="1100" b="0" i="0" u="none" strike="noStrike" cap="none">
                <a:solidFill>
                  <a:schemeClr val="dk1"/>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chemeClr val="dk1"/>
              </a:buClr>
              <a:buSzPts val="1050"/>
              <a:buFont typeface="Arial"/>
              <a:buNone/>
              <a:defRPr sz="1050" b="0" i="0" u="none" strike="noStrike" cap="none">
                <a:solidFill>
                  <a:schemeClr val="dk1"/>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chemeClr val="dk1"/>
              </a:buClr>
              <a:buSzPts val="1050"/>
              <a:buFont typeface="Arial"/>
              <a:buNone/>
              <a:defRPr sz="105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27" name="Google Shape;527;p70"/>
          <p:cNvSpPr txBox="1">
            <a:spLocks noGrp="1"/>
          </p:cNvSpPr>
          <p:nvPr>
            <p:ph type="body" idx="3"/>
          </p:nvPr>
        </p:nvSpPr>
        <p:spPr>
          <a:xfrm>
            <a:off x="0" y="502347"/>
            <a:ext cx="793389" cy="424732"/>
          </a:xfrm>
          <a:prstGeom prst="rect">
            <a:avLst/>
          </a:prstGeom>
          <a:noFill/>
          <a:ln>
            <a:noFill/>
          </a:ln>
        </p:spPr>
        <p:txBody>
          <a:bodyPr spcFirstLastPara="1" wrap="square" lIns="91425" tIns="45700" rIns="91425" bIns="45700" anchor="b" anchorCtr="0">
            <a:spAutoFit/>
          </a:bodyPr>
          <a:lstStyle>
            <a:lvl1pPr marL="457200" marR="0" lvl="0" indent="-228600" algn="r" rtl="0">
              <a:lnSpc>
                <a:spcPct val="90000"/>
              </a:lnSpc>
              <a:spcBef>
                <a:spcPts val="0"/>
              </a:spcBef>
              <a:spcAft>
                <a:spcPts val="0"/>
              </a:spcAft>
              <a:buClr>
                <a:schemeClr val="lt2"/>
              </a:buClr>
              <a:buSzPts val="2400"/>
              <a:buFont typeface="Arial"/>
              <a:buNone/>
              <a:defRPr sz="2400" b="1" i="0" u="none" strike="noStrike" cap="none">
                <a:solidFill>
                  <a:schemeClr val="lt2"/>
                </a:solidFill>
                <a:latin typeface="Montserrat ExtraBold"/>
                <a:ea typeface="Montserrat ExtraBold"/>
                <a:cs typeface="Montserrat ExtraBold"/>
                <a:sym typeface="Montserrat ExtraBold"/>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28" name="Google Shape;528;p70"/>
          <p:cNvSpPr txBox="1">
            <a:spLocks noGrp="1"/>
          </p:cNvSpPr>
          <p:nvPr>
            <p:ph type="dt" idx="10"/>
          </p:nvPr>
        </p:nvSpPr>
        <p:spPr>
          <a:xfrm>
            <a:off x="658813" y="6541940"/>
            <a:ext cx="747827" cy="215444"/>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9" name="Google Shape;529;p70"/>
          <p:cNvSpPr txBox="1">
            <a:spLocks noGrp="1"/>
          </p:cNvSpPr>
          <p:nvPr>
            <p:ph type="ftr" idx="11"/>
          </p:nvPr>
        </p:nvSpPr>
        <p:spPr>
          <a:xfrm>
            <a:off x="1510591" y="6541940"/>
            <a:ext cx="4442090" cy="215444"/>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0" name="Google Shape;530;p70"/>
          <p:cNvSpPr txBox="1">
            <a:spLocks noGrp="1"/>
          </p:cNvSpPr>
          <p:nvPr>
            <p:ph type="sldNum" idx="12"/>
          </p:nvPr>
        </p:nvSpPr>
        <p:spPr>
          <a:xfrm>
            <a:off x="11015990" y="6467100"/>
            <a:ext cx="85782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Pierre - Contenus 2">
  <p:cSld name="Pierre - Contenus 2">
    <p:spTree>
      <p:nvGrpSpPr>
        <p:cNvPr id="1" name="Shape 531"/>
        <p:cNvGrpSpPr/>
        <p:nvPr/>
      </p:nvGrpSpPr>
      <p:grpSpPr>
        <a:xfrm>
          <a:off x="0" y="0"/>
          <a:ext cx="0" cy="0"/>
          <a:chOff x="0" y="0"/>
          <a:chExt cx="0" cy="0"/>
        </a:xfrm>
      </p:grpSpPr>
      <p:sp>
        <p:nvSpPr>
          <p:cNvPr id="532" name="Google Shape;532;p71"/>
          <p:cNvSpPr txBox="1">
            <a:spLocks noGrp="1"/>
          </p:cNvSpPr>
          <p:nvPr>
            <p:ph type="title"/>
          </p:nvPr>
        </p:nvSpPr>
        <p:spPr>
          <a:xfrm>
            <a:off x="918392" y="443437"/>
            <a:ext cx="8865688" cy="8866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33" name="Google Shape;533;p71"/>
          <p:cNvSpPr txBox="1">
            <a:spLocks noGrp="1"/>
          </p:cNvSpPr>
          <p:nvPr>
            <p:ph type="body" idx="1"/>
          </p:nvPr>
        </p:nvSpPr>
        <p:spPr>
          <a:xfrm>
            <a:off x="918391" y="2475692"/>
            <a:ext cx="4962456" cy="461665"/>
          </a:xfrm>
          <a:prstGeom prst="rect">
            <a:avLst/>
          </a:prstGeom>
          <a:noFill/>
          <a:ln>
            <a:noFill/>
          </a:ln>
        </p:spPr>
        <p:txBody>
          <a:bodyPr spcFirstLastPara="1" wrap="square" lIns="91425" tIns="45700" rIns="91425" bIns="45700" anchor="t" anchorCtr="0">
            <a:spAutoFit/>
          </a:bodyPr>
          <a:lstStyle>
            <a:lvl1pPr marL="457200" marR="0" lvl="0" indent="-228600" algn="l" rtl="0">
              <a:lnSpc>
                <a:spcPct val="100000"/>
              </a:lnSpc>
              <a:spcBef>
                <a:spcPts val="0"/>
              </a:spcBef>
              <a:spcAft>
                <a:spcPts val="0"/>
              </a:spcAft>
              <a:buClr>
                <a:schemeClr val="accent5"/>
              </a:buClr>
              <a:buSzPts val="1200"/>
              <a:buFont typeface="Arial"/>
              <a:buNone/>
              <a:defRPr sz="1200" b="0" i="0" u="none" strike="noStrike" cap="none">
                <a:solidFill>
                  <a:schemeClr val="accent5"/>
                </a:solidFill>
                <a:latin typeface="Montserrat Medium"/>
                <a:ea typeface="Montserrat Medium"/>
                <a:cs typeface="Montserrat Medium"/>
                <a:sym typeface="Montserrat Medium"/>
              </a:defRPr>
            </a:lvl1pPr>
            <a:lvl2pPr marL="914400" marR="0" lvl="1"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chemeClr val="dk1"/>
              </a:buClr>
              <a:buSzPts val="1100"/>
              <a:buFont typeface="Arial"/>
              <a:buNone/>
              <a:defRPr sz="1100" b="0" i="0" u="none" strike="noStrike" cap="none">
                <a:solidFill>
                  <a:schemeClr val="dk1"/>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chemeClr val="dk1"/>
              </a:buClr>
              <a:buSzPts val="1050"/>
              <a:buFont typeface="Arial"/>
              <a:buNone/>
              <a:defRPr sz="1050" b="0" i="0" u="none" strike="noStrike" cap="none">
                <a:solidFill>
                  <a:schemeClr val="dk1"/>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chemeClr val="dk1"/>
              </a:buClr>
              <a:buSzPts val="1050"/>
              <a:buFont typeface="Arial"/>
              <a:buNone/>
              <a:defRPr sz="105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34" name="Google Shape;534;p71"/>
          <p:cNvSpPr txBox="1">
            <a:spLocks noGrp="1"/>
          </p:cNvSpPr>
          <p:nvPr>
            <p:ph type="body" idx="2"/>
          </p:nvPr>
        </p:nvSpPr>
        <p:spPr>
          <a:xfrm>
            <a:off x="918392" y="1421400"/>
            <a:ext cx="8865688" cy="646331"/>
          </a:xfrm>
          <a:prstGeom prst="rect">
            <a:avLst/>
          </a:prstGeom>
          <a:noFill/>
          <a:ln>
            <a:noFill/>
          </a:ln>
        </p:spPr>
        <p:txBody>
          <a:bodyPr spcFirstLastPara="1" wrap="square" lIns="91425" tIns="45700" rIns="91425" bIns="45700" anchor="t" anchorCtr="0">
            <a:spAutoFit/>
          </a:bodyPr>
          <a:lstStyle>
            <a:lvl1pPr marL="457200" marR="0" lvl="0" indent="-228600" algn="l" rtl="0">
              <a:lnSpc>
                <a:spcPct val="100000"/>
              </a:lnSpc>
              <a:spcBef>
                <a:spcPts val="0"/>
              </a:spcBef>
              <a:spcAft>
                <a:spcPts val="0"/>
              </a:spcAft>
              <a:buClr>
                <a:schemeClr val="accent5"/>
              </a:buClr>
              <a:buSzPts val="1800"/>
              <a:buFont typeface="Arial"/>
              <a:buNone/>
              <a:defRPr sz="1800" b="0" i="0" u="none" strike="noStrike" cap="none">
                <a:solidFill>
                  <a:schemeClr val="accent5"/>
                </a:solidFill>
                <a:latin typeface="Montserrat"/>
                <a:ea typeface="Montserrat"/>
                <a:cs typeface="Montserrat"/>
                <a:sym typeface="Montserrat"/>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535" name="Google Shape;535;p71" descr="Logo La Poste Immobilier"/>
          <p:cNvPicPr preferRelativeResize="0"/>
          <p:nvPr/>
        </p:nvPicPr>
        <p:blipFill rotWithShape="1">
          <a:blip r:embed="rId2">
            <a:alphaModFix/>
          </a:blip>
          <a:srcRect/>
          <a:stretch/>
        </p:blipFill>
        <p:spPr>
          <a:xfrm>
            <a:off x="9948318" y="384458"/>
            <a:ext cx="2026808" cy="545533"/>
          </a:xfrm>
          <a:prstGeom prst="rect">
            <a:avLst/>
          </a:prstGeom>
          <a:noFill/>
          <a:ln>
            <a:noFill/>
          </a:ln>
        </p:spPr>
      </p:pic>
      <p:sp>
        <p:nvSpPr>
          <p:cNvPr id="536" name="Google Shape;536;p71"/>
          <p:cNvSpPr/>
          <p:nvPr/>
        </p:nvSpPr>
        <p:spPr>
          <a:xfrm rot="5400000">
            <a:off x="0" y="459339"/>
            <a:ext cx="793389" cy="793389"/>
          </a:xfrm>
          <a:custGeom>
            <a:avLst/>
            <a:gdLst/>
            <a:ahLst/>
            <a:cxnLst/>
            <a:rect l="l" t="t" r="r" b="b"/>
            <a:pathLst>
              <a:path w="965200" h="965200" extrusionOk="0">
                <a:moveTo>
                  <a:pt x="0" y="965200"/>
                </a:moveTo>
                <a:lnTo>
                  <a:pt x="0" y="0"/>
                </a:lnTo>
                <a:lnTo>
                  <a:pt x="609601" y="1"/>
                </a:lnTo>
                <a:lnTo>
                  <a:pt x="609601" y="355599"/>
                </a:lnTo>
                <a:lnTo>
                  <a:pt x="965200" y="355599"/>
                </a:lnTo>
                <a:lnTo>
                  <a:pt x="965200" y="965200"/>
                </a:lnTo>
                <a:lnTo>
                  <a:pt x="609601" y="965200"/>
                </a:lnTo>
                <a:lnTo>
                  <a:pt x="609601" y="965200"/>
                </a:lnTo>
                <a:close/>
              </a:path>
            </a:pathLst>
          </a:cu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7" name="Google Shape;537;p71"/>
          <p:cNvSpPr txBox="1">
            <a:spLocks noGrp="1"/>
          </p:cNvSpPr>
          <p:nvPr>
            <p:ph type="body" idx="3"/>
          </p:nvPr>
        </p:nvSpPr>
        <p:spPr>
          <a:xfrm>
            <a:off x="918391" y="3049418"/>
            <a:ext cx="4962456" cy="2646878"/>
          </a:xfrm>
          <a:prstGeom prst="rect">
            <a:avLst/>
          </a:prstGeom>
          <a:noFill/>
          <a:ln>
            <a:noFill/>
          </a:ln>
        </p:spPr>
        <p:txBody>
          <a:bodyPr spcFirstLastPara="1" wrap="square" lIns="91425" tIns="45700" rIns="91425" bIns="45700" anchor="t" anchorCtr="0">
            <a:spAutoFit/>
          </a:bodyPr>
          <a:lstStyle>
            <a:lvl1pPr marL="457200" marR="0" lvl="0" indent="-22860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Montserrat"/>
                <a:ea typeface="Montserrat"/>
                <a:cs typeface="Montserrat"/>
                <a:sym typeface="Montserrat"/>
              </a:defRPr>
            </a:lvl1pPr>
            <a:lvl2pPr marL="914400" marR="0" lvl="1" indent="-228600" algn="l" rtl="0">
              <a:lnSpc>
                <a:spcPct val="90000"/>
              </a:lnSpc>
              <a:spcBef>
                <a:spcPts val="600"/>
              </a:spcBef>
              <a:spcAft>
                <a:spcPts val="0"/>
              </a:spcAft>
              <a:buClr>
                <a:schemeClr val="dk1"/>
              </a:buClr>
              <a:buSzPts val="1200"/>
              <a:buFont typeface="Arial"/>
              <a:buNone/>
              <a:defRPr sz="1200" b="0" i="0" u="none" strike="noStrike" cap="none">
                <a:solidFill>
                  <a:schemeClr val="dk1"/>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chemeClr val="dk1"/>
              </a:buClr>
              <a:buSzPts val="1100"/>
              <a:buFont typeface="Arial"/>
              <a:buNone/>
              <a:defRPr sz="1100" b="0" i="0" u="none" strike="noStrike" cap="none">
                <a:solidFill>
                  <a:schemeClr val="dk1"/>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chemeClr val="dk1"/>
              </a:buClr>
              <a:buSzPts val="1050"/>
              <a:buFont typeface="Arial"/>
              <a:buNone/>
              <a:defRPr sz="1050" b="0" i="0" u="none" strike="noStrike" cap="none">
                <a:solidFill>
                  <a:schemeClr val="dk1"/>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chemeClr val="dk1"/>
              </a:buClr>
              <a:buSzPts val="1050"/>
              <a:buFont typeface="Arial"/>
              <a:buNone/>
              <a:defRPr sz="105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38" name="Google Shape;538;p71"/>
          <p:cNvSpPr txBox="1">
            <a:spLocks noGrp="1"/>
          </p:cNvSpPr>
          <p:nvPr>
            <p:ph type="body" idx="4"/>
          </p:nvPr>
        </p:nvSpPr>
        <p:spPr>
          <a:xfrm>
            <a:off x="0" y="502347"/>
            <a:ext cx="793389" cy="424732"/>
          </a:xfrm>
          <a:prstGeom prst="rect">
            <a:avLst/>
          </a:prstGeom>
          <a:noFill/>
          <a:ln>
            <a:noFill/>
          </a:ln>
        </p:spPr>
        <p:txBody>
          <a:bodyPr spcFirstLastPara="1" wrap="square" lIns="91425" tIns="45700" rIns="91425" bIns="45700" anchor="b" anchorCtr="0">
            <a:spAutoFit/>
          </a:bodyPr>
          <a:lstStyle>
            <a:lvl1pPr marL="457200" marR="0" lvl="0" indent="-228600" algn="r" rtl="0">
              <a:lnSpc>
                <a:spcPct val="90000"/>
              </a:lnSpc>
              <a:spcBef>
                <a:spcPts val="0"/>
              </a:spcBef>
              <a:spcAft>
                <a:spcPts val="0"/>
              </a:spcAft>
              <a:buClr>
                <a:schemeClr val="lt2"/>
              </a:buClr>
              <a:buSzPts val="2400"/>
              <a:buFont typeface="Arial"/>
              <a:buNone/>
              <a:defRPr sz="2400" b="1" i="0" u="none" strike="noStrike" cap="none">
                <a:solidFill>
                  <a:schemeClr val="lt2"/>
                </a:solidFill>
                <a:latin typeface="Montserrat ExtraBold"/>
                <a:ea typeface="Montserrat ExtraBold"/>
                <a:cs typeface="Montserrat ExtraBold"/>
                <a:sym typeface="Montserrat ExtraBold"/>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39" name="Google Shape;539;p71"/>
          <p:cNvSpPr txBox="1">
            <a:spLocks noGrp="1"/>
          </p:cNvSpPr>
          <p:nvPr>
            <p:ph type="body" idx="5"/>
          </p:nvPr>
        </p:nvSpPr>
        <p:spPr>
          <a:xfrm>
            <a:off x="6311155" y="2475692"/>
            <a:ext cx="4962456" cy="461665"/>
          </a:xfrm>
          <a:prstGeom prst="rect">
            <a:avLst/>
          </a:prstGeom>
          <a:noFill/>
          <a:ln>
            <a:noFill/>
          </a:ln>
        </p:spPr>
        <p:txBody>
          <a:bodyPr spcFirstLastPara="1" wrap="square" lIns="91425" tIns="45700" rIns="91425" bIns="45700" anchor="t" anchorCtr="0">
            <a:spAutoFit/>
          </a:bodyPr>
          <a:lstStyle>
            <a:lvl1pPr marL="457200" marR="0" lvl="0" indent="-228600" algn="l" rtl="0">
              <a:lnSpc>
                <a:spcPct val="100000"/>
              </a:lnSpc>
              <a:spcBef>
                <a:spcPts val="0"/>
              </a:spcBef>
              <a:spcAft>
                <a:spcPts val="0"/>
              </a:spcAft>
              <a:buClr>
                <a:schemeClr val="accent5"/>
              </a:buClr>
              <a:buSzPts val="1200"/>
              <a:buFont typeface="Arial"/>
              <a:buNone/>
              <a:defRPr sz="1200" b="0" i="0" u="none" strike="noStrike" cap="none">
                <a:solidFill>
                  <a:schemeClr val="accent5"/>
                </a:solidFill>
                <a:latin typeface="Montserrat Medium"/>
                <a:ea typeface="Montserrat Medium"/>
                <a:cs typeface="Montserrat Medium"/>
                <a:sym typeface="Montserrat Medium"/>
              </a:defRPr>
            </a:lvl1pPr>
            <a:lvl2pPr marL="914400" marR="0" lvl="1"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chemeClr val="dk1"/>
              </a:buClr>
              <a:buSzPts val="1100"/>
              <a:buFont typeface="Arial"/>
              <a:buNone/>
              <a:defRPr sz="1100" b="0" i="0" u="none" strike="noStrike" cap="none">
                <a:solidFill>
                  <a:schemeClr val="dk1"/>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chemeClr val="dk1"/>
              </a:buClr>
              <a:buSzPts val="1050"/>
              <a:buFont typeface="Arial"/>
              <a:buNone/>
              <a:defRPr sz="1050" b="0" i="0" u="none" strike="noStrike" cap="none">
                <a:solidFill>
                  <a:schemeClr val="dk1"/>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chemeClr val="dk1"/>
              </a:buClr>
              <a:buSzPts val="1050"/>
              <a:buFont typeface="Arial"/>
              <a:buNone/>
              <a:defRPr sz="105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0" name="Google Shape;540;p71"/>
          <p:cNvSpPr txBox="1">
            <a:spLocks noGrp="1"/>
          </p:cNvSpPr>
          <p:nvPr>
            <p:ph type="body" idx="6"/>
          </p:nvPr>
        </p:nvSpPr>
        <p:spPr>
          <a:xfrm>
            <a:off x="6311155" y="3049418"/>
            <a:ext cx="4962456" cy="2646878"/>
          </a:xfrm>
          <a:prstGeom prst="rect">
            <a:avLst/>
          </a:prstGeom>
          <a:noFill/>
          <a:ln>
            <a:noFill/>
          </a:ln>
        </p:spPr>
        <p:txBody>
          <a:bodyPr spcFirstLastPara="1" wrap="square" lIns="91425" tIns="45700" rIns="91425" bIns="45700" anchor="t" anchorCtr="0">
            <a:spAutoFit/>
          </a:bodyPr>
          <a:lstStyle>
            <a:lvl1pPr marL="457200" marR="0" lvl="0" indent="-22860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Montserrat"/>
                <a:ea typeface="Montserrat"/>
                <a:cs typeface="Montserrat"/>
                <a:sym typeface="Montserrat"/>
              </a:defRPr>
            </a:lvl1pPr>
            <a:lvl2pPr marL="914400" marR="0" lvl="1" indent="-228600" algn="l" rtl="0">
              <a:lnSpc>
                <a:spcPct val="90000"/>
              </a:lnSpc>
              <a:spcBef>
                <a:spcPts val="600"/>
              </a:spcBef>
              <a:spcAft>
                <a:spcPts val="0"/>
              </a:spcAft>
              <a:buClr>
                <a:schemeClr val="dk1"/>
              </a:buClr>
              <a:buSzPts val="1200"/>
              <a:buFont typeface="Arial"/>
              <a:buNone/>
              <a:defRPr sz="1200" b="0" i="0" u="none" strike="noStrike" cap="none">
                <a:solidFill>
                  <a:schemeClr val="dk1"/>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chemeClr val="dk1"/>
              </a:buClr>
              <a:buSzPts val="1100"/>
              <a:buFont typeface="Arial"/>
              <a:buNone/>
              <a:defRPr sz="1100" b="0" i="0" u="none" strike="noStrike" cap="none">
                <a:solidFill>
                  <a:schemeClr val="dk1"/>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chemeClr val="dk1"/>
              </a:buClr>
              <a:buSzPts val="1050"/>
              <a:buFont typeface="Arial"/>
              <a:buNone/>
              <a:defRPr sz="1050" b="0" i="0" u="none" strike="noStrike" cap="none">
                <a:solidFill>
                  <a:schemeClr val="dk1"/>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chemeClr val="dk1"/>
              </a:buClr>
              <a:buSzPts val="1050"/>
              <a:buFont typeface="Arial"/>
              <a:buNone/>
              <a:defRPr sz="105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1" name="Google Shape;541;p71"/>
          <p:cNvSpPr txBox="1">
            <a:spLocks noGrp="1"/>
          </p:cNvSpPr>
          <p:nvPr>
            <p:ph type="dt" idx="10"/>
          </p:nvPr>
        </p:nvSpPr>
        <p:spPr>
          <a:xfrm>
            <a:off x="658813" y="6541940"/>
            <a:ext cx="747827" cy="215444"/>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2" name="Google Shape;542;p71"/>
          <p:cNvSpPr txBox="1">
            <a:spLocks noGrp="1"/>
          </p:cNvSpPr>
          <p:nvPr>
            <p:ph type="ftr" idx="11"/>
          </p:nvPr>
        </p:nvSpPr>
        <p:spPr>
          <a:xfrm>
            <a:off x="1510591" y="6541940"/>
            <a:ext cx="4442090" cy="215444"/>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3" name="Google Shape;543;p71"/>
          <p:cNvSpPr txBox="1">
            <a:spLocks noGrp="1"/>
          </p:cNvSpPr>
          <p:nvPr>
            <p:ph type="sldNum" idx="12"/>
          </p:nvPr>
        </p:nvSpPr>
        <p:spPr>
          <a:xfrm>
            <a:off x="11015990" y="6467100"/>
            <a:ext cx="85782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Pierre - Contenus 3">
  <p:cSld name="Pierre - Contenus 3">
    <p:spTree>
      <p:nvGrpSpPr>
        <p:cNvPr id="1" name="Shape 544"/>
        <p:cNvGrpSpPr/>
        <p:nvPr/>
      </p:nvGrpSpPr>
      <p:grpSpPr>
        <a:xfrm>
          <a:off x="0" y="0"/>
          <a:ext cx="0" cy="0"/>
          <a:chOff x="0" y="0"/>
          <a:chExt cx="0" cy="0"/>
        </a:xfrm>
      </p:grpSpPr>
      <p:sp>
        <p:nvSpPr>
          <p:cNvPr id="545" name="Google Shape;545;p72"/>
          <p:cNvSpPr txBox="1">
            <a:spLocks noGrp="1"/>
          </p:cNvSpPr>
          <p:nvPr>
            <p:ph type="title"/>
          </p:nvPr>
        </p:nvSpPr>
        <p:spPr>
          <a:xfrm>
            <a:off x="918392" y="443437"/>
            <a:ext cx="8865688" cy="8866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46" name="Google Shape;546;p72"/>
          <p:cNvSpPr txBox="1">
            <a:spLocks noGrp="1"/>
          </p:cNvSpPr>
          <p:nvPr>
            <p:ph type="body" idx="1"/>
          </p:nvPr>
        </p:nvSpPr>
        <p:spPr>
          <a:xfrm>
            <a:off x="918392" y="2475692"/>
            <a:ext cx="3011130" cy="415498"/>
          </a:xfrm>
          <a:prstGeom prst="rect">
            <a:avLst/>
          </a:prstGeom>
          <a:noFill/>
          <a:ln>
            <a:noFill/>
          </a:ln>
        </p:spPr>
        <p:txBody>
          <a:bodyPr spcFirstLastPara="1" wrap="square" lIns="91425" tIns="45700" rIns="91425" bIns="45700" anchor="t" anchorCtr="0">
            <a:spAutoFit/>
          </a:bodyPr>
          <a:lstStyle>
            <a:lvl1pPr marL="457200" marR="0" lvl="0" indent="-228600" algn="l" rtl="0">
              <a:lnSpc>
                <a:spcPct val="100000"/>
              </a:lnSpc>
              <a:spcBef>
                <a:spcPts val="0"/>
              </a:spcBef>
              <a:spcAft>
                <a:spcPts val="0"/>
              </a:spcAft>
              <a:buClr>
                <a:schemeClr val="accent5"/>
              </a:buClr>
              <a:buSzPts val="1050"/>
              <a:buFont typeface="Arial"/>
              <a:buNone/>
              <a:defRPr sz="1050" b="0" i="0" u="none" strike="noStrike" cap="none">
                <a:solidFill>
                  <a:schemeClr val="accent5"/>
                </a:solidFill>
                <a:latin typeface="Montserrat Medium"/>
                <a:ea typeface="Montserrat Medium"/>
                <a:cs typeface="Montserrat Medium"/>
                <a:sym typeface="Montserrat Medium"/>
              </a:defRPr>
            </a:lvl1pPr>
            <a:lvl2pPr marL="914400" marR="0" lvl="1"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chemeClr val="dk1"/>
              </a:buClr>
              <a:buSzPts val="1100"/>
              <a:buFont typeface="Arial"/>
              <a:buNone/>
              <a:defRPr sz="1100" b="0" i="0" u="none" strike="noStrike" cap="none">
                <a:solidFill>
                  <a:schemeClr val="dk1"/>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chemeClr val="dk1"/>
              </a:buClr>
              <a:buSzPts val="1050"/>
              <a:buFont typeface="Arial"/>
              <a:buNone/>
              <a:defRPr sz="1050" b="0" i="0" u="none" strike="noStrike" cap="none">
                <a:solidFill>
                  <a:schemeClr val="dk1"/>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chemeClr val="dk1"/>
              </a:buClr>
              <a:buSzPts val="1050"/>
              <a:buFont typeface="Arial"/>
              <a:buNone/>
              <a:defRPr sz="105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7" name="Google Shape;547;p72"/>
          <p:cNvSpPr txBox="1">
            <a:spLocks noGrp="1"/>
          </p:cNvSpPr>
          <p:nvPr>
            <p:ph type="body" idx="2"/>
          </p:nvPr>
        </p:nvSpPr>
        <p:spPr>
          <a:xfrm>
            <a:off x="918392" y="1421400"/>
            <a:ext cx="8865688" cy="646331"/>
          </a:xfrm>
          <a:prstGeom prst="rect">
            <a:avLst/>
          </a:prstGeom>
          <a:noFill/>
          <a:ln>
            <a:noFill/>
          </a:ln>
        </p:spPr>
        <p:txBody>
          <a:bodyPr spcFirstLastPara="1" wrap="square" lIns="91425" tIns="45700" rIns="91425" bIns="45700" anchor="t" anchorCtr="0">
            <a:spAutoFit/>
          </a:bodyPr>
          <a:lstStyle>
            <a:lvl1pPr marL="457200" marR="0" lvl="0" indent="-228600" algn="l" rtl="0">
              <a:lnSpc>
                <a:spcPct val="100000"/>
              </a:lnSpc>
              <a:spcBef>
                <a:spcPts val="0"/>
              </a:spcBef>
              <a:spcAft>
                <a:spcPts val="0"/>
              </a:spcAft>
              <a:buClr>
                <a:schemeClr val="accent5"/>
              </a:buClr>
              <a:buSzPts val="1800"/>
              <a:buFont typeface="Arial"/>
              <a:buNone/>
              <a:defRPr sz="1800" b="0" i="0" u="none" strike="noStrike" cap="none">
                <a:solidFill>
                  <a:schemeClr val="accent5"/>
                </a:solidFill>
                <a:latin typeface="Montserrat"/>
                <a:ea typeface="Montserrat"/>
                <a:cs typeface="Montserrat"/>
                <a:sym typeface="Montserrat"/>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548" name="Google Shape;548;p72" descr="Logo La Poste Immobilier"/>
          <p:cNvPicPr preferRelativeResize="0"/>
          <p:nvPr/>
        </p:nvPicPr>
        <p:blipFill rotWithShape="1">
          <a:blip r:embed="rId2">
            <a:alphaModFix/>
          </a:blip>
          <a:srcRect/>
          <a:stretch/>
        </p:blipFill>
        <p:spPr>
          <a:xfrm>
            <a:off x="9948318" y="384458"/>
            <a:ext cx="2026808" cy="545533"/>
          </a:xfrm>
          <a:prstGeom prst="rect">
            <a:avLst/>
          </a:prstGeom>
          <a:noFill/>
          <a:ln>
            <a:noFill/>
          </a:ln>
        </p:spPr>
      </p:pic>
      <p:sp>
        <p:nvSpPr>
          <p:cNvPr id="549" name="Google Shape;549;p72"/>
          <p:cNvSpPr/>
          <p:nvPr/>
        </p:nvSpPr>
        <p:spPr>
          <a:xfrm rot="5400000">
            <a:off x="0" y="459339"/>
            <a:ext cx="793389" cy="793389"/>
          </a:xfrm>
          <a:custGeom>
            <a:avLst/>
            <a:gdLst/>
            <a:ahLst/>
            <a:cxnLst/>
            <a:rect l="l" t="t" r="r" b="b"/>
            <a:pathLst>
              <a:path w="965200" h="965200" extrusionOk="0">
                <a:moveTo>
                  <a:pt x="0" y="965200"/>
                </a:moveTo>
                <a:lnTo>
                  <a:pt x="0" y="0"/>
                </a:lnTo>
                <a:lnTo>
                  <a:pt x="609601" y="1"/>
                </a:lnTo>
                <a:lnTo>
                  <a:pt x="609601" y="355599"/>
                </a:lnTo>
                <a:lnTo>
                  <a:pt x="965200" y="355599"/>
                </a:lnTo>
                <a:lnTo>
                  <a:pt x="965200" y="965200"/>
                </a:lnTo>
                <a:lnTo>
                  <a:pt x="609601" y="965200"/>
                </a:lnTo>
                <a:lnTo>
                  <a:pt x="609601" y="965200"/>
                </a:lnTo>
                <a:close/>
              </a:path>
            </a:pathLst>
          </a:cu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0" name="Google Shape;550;p72"/>
          <p:cNvSpPr txBox="1">
            <a:spLocks noGrp="1"/>
          </p:cNvSpPr>
          <p:nvPr>
            <p:ph type="body" idx="3"/>
          </p:nvPr>
        </p:nvSpPr>
        <p:spPr>
          <a:xfrm>
            <a:off x="918392" y="2968089"/>
            <a:ext cx="3011130" cy="3016210"/>
          </a:xfrm>
          <a:prstGeom prst="rect">
            <a:avLst/>
          </a:prstGeom>
          <a:noFill/>
          <a:ln>
            <a:noFill/>
          </a:ln>
        </p:spPr>
        <p:txBody>
          <a:bodyPr spcFirstLastPara="1" wrap="square" lIns="91425" tIns="45700" rIns="91425" bIns="45700" anchor="t" anchorCtr="0">
            <a:spAutoFit/>
          </a:bodyPr>
          <a:lstStyle>
            <a:lvl1pPr marL="457200" marR="0" lvl="0" indent="-228600" algn="l" rtl="0">
              <a:lnSpc>
                <a:spcPct val="100000"/>
              </a:lnSpc>
              <a:spcBef>
                <a:spcPts val="0"/>
              </a:spcBef>
              <a:spcAft>
                <a:spcPts val="0"/>
              </a:spcAft>
              <a:buClr>
                <a:schemeClr val="dk1"/>
              </a:buClr>
              <a:buSzPts val="1000"/>
              <a:buFont typeface="Arial"/>
              <a:buNone/>
              <a:defRPr sz="1000" b="0" i="0" u="none" strike="noStrike" cap="none">
                <a:solidFill>
                  <a:schemeClr val="dk1"/>
                </a:solidFill>
                <a:latin typeface="Montserrat"/>
                <a:ea typeface="Montserrat"/>
                <a:cs typeface="Montserrat"/>
                <a:sym typeface="Montserrat"/>
              </a:defRPr>
            </a:lvl1pPr>
            <a:lvl2pPr marL="914400" marR="0" lvl="1" indent="-228600" algn="l" rtl="0">
              <a:lnSpc>
                <a:spcPct val="90000"/>
              </a:lnSpc>
              <a:spcBef>
                <a:spcPts val="600"/>
              </a:spcBef>
              <a:spcAft>
                <a:spcPts val="0"/>
              </a:spcAft>
              <a:buClr>
                <a:schemeClr val="dk1"/>
              </a:buClr>
              <a:buSzPts val="1200"/>
              <a:buFont typeface="Arial"/>
              <a:buNone/>
              <a:defRPr sz="1200" b="0" i="0" u="none" strike="noStrike" cap="none">
                <a:solidFill>
                  <a:schemeClr val="dk1"/>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chemeClr val="dk1"/>
              </a:buClr>
              <a:buSzPts val="1100"/>
              <a:buFont typeface="Arial"/>
              <a:buNone/>
              <a:defRPr sz="1100" b="0" i="0" u="none" strike="noStrike" cap="none">
                <a:solidFill>
                  <a:schemeClr val="dk1"/>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chemeClr val="dk1"/>
              </a:buClr>
              <a:buSzPts val="1050"/>
              <a:buFont typeface="Arial"/>
              <a:buNone/>
              <a:defRPr sz="1050" b="0" i="0" u="none" strike="noStrike" cap="none">
                <a:solidFill>
                  <a:schemeClr val="dk1"/>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chemeClr val="dk1"/>
              </a:buClr>
              <a:buSzPts val="1050"/>
              <a:buFont typeface="Arial"/>
              <a:buNone/>
              <a:defRPr sz="105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51" name="Google Shape;551;p72"/>
          <p:cNvSpPr txBox="1">
            <a:spLocks noGrp="1"/>
          </p:cNvSpPr>
          <p:nvPr>
            <p:ph type="body" idx="4"/>
          </p:nvPr>
        </p:nvSpPr>
        <p:spPr>
          <a:xfrm>
            <a:off x="0" y="502347"/>
            <a:ext cx="793389" cy="424732"/>
          </a:xfrm>
          <a:prstGeom prst="rect">
            <a:avLst/>
          </a:prstGeom>
          <a:noFill/>
          <a:ln>
            <a:noFill/>
          </a:ln>
        </p:spPr>
        <p:txBody>
          <a:bodyPr spcFirstLastPara="1" wrap="square" lIns="91425" tIns="45700" rIns="91425" bIns="45700" anchor="b" anchorCtr="0">
            <a:spAutoFit/>
          </a:bodyPr>
          <a:lstStyle>
            <a:lvl1pPr marL="457200" marR="0" lvl="0" indent="-228600" algn="r" rtl="0">
              <a:lnSpc>
                <a:spcPct val="90000"/>
              </a:lnSpc>
              <a:spcBef>
                <a:spcPts val="0"/>
              </a:spcBef>
              <a:spcAft>
                <a:spcPts val="0"/>
              </a:spcAft>
              <a:buClr>
                <a:schemeClr val="lt2"/>
              </a:buClr>
              <a:buSzPts val="2400"/>
              <a:buFont typeface="Arial"/>
              <a:buNone/>
              <a:defRPr sz="2400" b="1" i="0" u="none" strike="noStrike" cap="none">
                <a:solidFill>
                  <a:schemeClr val="lt2"/>
                </a:solidFill>
                <a:latin typeface="Montserrat ExtraBold"/>
                <a:ea typeface="Montserrat ExtraBold"/>
                <a:cs typeface="Montserrat ExtraBold"/>
                <a:sym typeface="Montserrat ExtraBold"/>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52" name="Google Shape;552;p72"/>
          <p:cNvSpPr txBox="1">
            <a:spLocks noGrp="1"/>
          </p:cNvSpPr>
          <p:nvPr>
            <p:ph type="body" idx="5"/>
          </p:nvPr>
        </p:nvSpPr>
        <p:spPr>
          <a:xfrm>
            <a:off x="4724273" y="2475692"/>
            <a:ext cx="3011130" cy="415498"/>
          </a:xfrm>
          <a:prstGeom prst="rect">
            <a:avLst/>
          </a:prstGeom>
          <a:noFill/>
          <a:ln>
            <a:noFill/>
          </a:ln>
        </p:spPr>
        <p:txBody>
          <a:bodyPr spcFirstLastPara="1" wrap="square" lIns="91425" tIns="45700" rIns="91425" bIns="45700" anchor="t" anchorCtr="0">
            <a:spAutoFit/>
          </a:bodyPr>
          <a:lstStyle>
            <a:lvl1pPr marL="457200" marR="0" lvl="0" indent="-228600" algn="l" rtl="0">
              <a:lnSpc>
                <a:spcPct val="100000"/>
              </a:lnSpc>
              <a:spcBef>
                <a:spcPts val="0"/>
              </a:spcBef>
              <a:spcAft>
                <a:spcPts val="0"/>
              </a:spcAft>
              <a:buClr>
                <a:schemeClr val="accent5"/>
              </a:buClr>
              <a:buSzPts val="1050"/>
              <a:buFont typeface="Arial"/>
              <a:buNone/>
              <a:defRPr sz="1050" b="0" i="0" u="none" strike="noStrike" cap="none">
                <a:solidFill>
                  <a:schemeClr val="accent5"/>
                </a:solidFill>
                <a:latin typeface="Montserrat Medium"/>
                <a:ea typeface="Montserrat Medium"/>
                <a:cs typeface="Montserrat Medium"/>
                <a:sym typeface="Montserrat Medium"/>
              </a:defRPr>
            </a:lvl1pPr>
            <a:lvl2pPr marL="914400" marR="0" lvl="1"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chemeClr val="dk1"/>
              </a:buClr>
              <a:buSzPts val="1100"/>
              <a:buFont typeface="Arial"/>
              <a:buNone/>
              <a:defRPr sz="1100" b="0" i="0" u="none" strike="noStrike" cap="none">
                <a:solidFill>
                  <a:schemeClr val="dk1"/>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chemeClr val="dk1"/>
              </a:buClr>
              <a:buSzPts val="1050"/>
              <a:buFont typeface="Arial"/>
              <a:buNone/>
              <a:defRPr sz="1050" b="0" i="0" u="none" strike="noStrike" cap="none">
                <a:solidFill>
                  <a:schemeClr val="dk1"/>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chemeClr val="dk1"/>
              </a:buClr>
              <a:buSzPts val="1050"/>
              <a:buFont typeface="Arial"/>
              <a:buNone/>
              <a:defRPr sz="105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53" name="Google Shape;553;p72"/>
          <p:cNvSpPr txBox="1">
            <a:spLocks noGrp="1"/>
          </p:cNvSpPr>
          <p:nvPr>
            <p:ph type="body" idx="6"/>
          </p:nvPr>
        </p:nvSpPr>
        <p:spPr>
          <a:xfrm>
            <a:off x="4724273" y="2968089"/>
            <a:ext cx="3011130" cy="3016210"/>
          </a:xfrm>
          <a:prstGeom prst="rect">
            <a:avLst/>
          </a:prstGeom>
          <a:noFill/>
          <a:ln>
            <a:noFill/>
          </a:ln>
        </p:spPr>
        <p:txBody>
          <a:bodyPr spcFirstLastPara="1" wrap="square" lIns="91425" tIns="45700" rIns="91425" bIns="45700" anchor="t" anchorCtr="0">
            <a:spAutoFit/>
          </a:bodyPr>
          <a:lstStyle>
            <a:lvl1pPr marL="457200" marR="0" lvl="0" indent="-228600" algn="l" rtl="0">
              <a:lnSpc>
                <a:spcPct val="100000"/>
              </a:lnSpc>
              <a:spcBef>
                <a:spcPts val="0"/>
              </a:spcBef>
              <a:spcAft>
                <a:spcPts val="0"/>
              </a:spcAft>
              <a:buClr>
                <a:schemeClr val="dk1"/>
              </a:buClr>
              <a:buSzPts val="1000"/>
              <a:buFont typeface="Arial"/>
              <a:buNone/>
              <a:defRPr sz="1000" b="0" i="0" u="none" strike="noStrike" cap="none">
                <a:solidFill>
                  <a:schemeClr val="dk1"/>
                </a:solidFill>
                <a:latin typeface="Montserrat"/>
                <a:ea typeface="Montserrat"/>
                <a:cs typeface="Montserrat"/>
                <a:sym typeface="Montserrat"/>
              </a:defRPr>
            </a:lvl1pPr>
            <a:lvl2pPr marL="914400" marR="0" lvl="1" indent="-228600" algn="l" rtl="0">
              <a:lnSpc>
                <a:spcPct val="90000"/>
              </a:lnSpc>
              <a:spcBef>
                <a:spcPts val="600"/>
              </a:spcBef>
              <a:spcAft>
                <a:spcPts val="0"/>
              </a:spcAft>
              <a:buClr>
                <a:schemeClr val="dk1"/>
              </a:buClr>
              <a:buSzPts val="1200"/>
              <a:buFont typeface="Arial"/>
              <a:buNone/>
              <a:defRPr sz="1200" b="0" i="0" u="none" strike="noStrike" cap="none">
                <a:solidFill>
                  <a:schemeClr val="dk1"/>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chemeClr val="dk1"/>
              </a:buClr>
              <a:buSzPts val="1100"/>
              <a:buFont typeface="Arial"/>
              <a:buNone/>
              <a:defRPr sz="1100" b="0" i="0" u="none" strike="noStrike" cap="none">
                <a:solidFill>
                  <a:schemeClr val="dk1"/>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chemeClr val="dk1"/>
              </a:buClr>
              <a:buSzPts val="1050"/>
              <a:buFont typeface="Arial"/>
              <a:buNone/>
              <a:defRPr sz="1050" b="0" i="0" u="none" strike="noStrike" cap="none">
                <a:solidFill>
                  <a:schemeClr val="dk1"/>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chemeClr val="dk1"/>
              </a:buClr>
              <a:buSzPts val="1050"/>
              <a:buFont typeface="Arial"/>
              <a:buNone/>
              <a:defRPr sz="105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54" name="Google Shape;554;p72"/>
          <p:cNvSpPr txBox="1">
            <a:spLocks noGrp="1"/>
          </p:cNvSpPr>
          <p:nvPr>
            <p:ph type="body" idx="7"/>
          </p:nvPr>
        </p:nvSpPr>
        <p:spPr>
          <a:xfrm>
            <a:off x="8517798" y="2475692"/>
            <a:ext cx="3011130" cy="415498"/>
          </a:xfrm>
          <a:prstGeom prst="rect">
            <a:avLst/>
          </a:prstGeom>
          <a:noFill/>
          <a:ln>
            <a:noFill/>
          </a:ln>
        </p:spPr>
        <p:txBody>
          <a:bodyPr spcFirstLastPara="1" wrap="square" lIns="91425" tIns="45700" rIns="91425" bIns="45700" anchor="t" anchorCtr="0">
            <a:spAutoFit/>
          </a:bodyPr>
          <a:lstStyle>
            <a:lvl1pPr marL="457200" marR="0" lvl="0" indent="-228600" algn="l" rtl="0">
              <a:lnSpc>
                <a:spcPct val="100000"/>
              </a:lnSpc>
              <a:spcBef>
                <a:spcPts val="0"/>
              </a:spcBef>
              <a:spcAft>
                <a:spcPts val="0"/>
              </a:spcAft>
              <a:buClr>
                <a:schemeClr val="accent5"/>
              </a:buClr>
              <a:buSzPts val="1050"/>
              <a:buFont typeface="Arial"/>
              <a:buNone/>
              <a:defRPr sz="1050" b="0" i="0" u="none" strike="noStrike" cap="none">
                <a:solidFill>
                  <a:schemeClr val="accent5"/>
                </a:solidFill>
                <a:latin typeface="Montserrat Medium"/>
                <a:ea typeface="Montserrat Medium"/>
                <a:cs typeface="Montserrat Medium"/>
                <a:sym typeface="Montserrat Medium"/>
              </a:defRPr>
            </a:lvl1pPr>
            <a:lvl2pPr marL="914400" marR="0" lvl="1"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chemeClr val="dk1"/>
              </a:buClr>
              <a:buSzPts val="1100"/>
              <a:buFont typeface="Arial"/>
              <a:buNone/>
              <a:defRPr sz="1100" b="0" i="0" u="none" strike="noStrike" cap="none">
                <a:solidFill>
                  <a:schemeClr val="dk1"/>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chemeClr val="dk1"/>
              </a:buClr>
              <a:buSzPts val="1050"/>
              <a:buFont typeface="Arial"/>
              <a:buNone/>
              <a:defRPr sz="1050" b="0" i="0" u="none" strike="noStrike" cap="none">
                <a:solidFill>
                  <a:schemeClr val="dk1"/>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chemeClr val="dk1"/>
              </a:buClr>
              <a:buSzPts val="1050"/>
              <a:buFont typeface="Arial"/>
              <a:buNone/>
              <a:defRPr sz="105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55" name="Google Shape;555;p72"/>
          <p:cNvSpPr txBox="1">
            <a:spLocks noGrp="1"/>
          </p:cNvSpPr>
          <p:nvPr>
            <p:ph type="body" idx="8"/>
          </p:nvPr>
        </p:nvSpPr>
        <p:spPr>
          <a:xfrm>
            <a:off x="8517798" y="2968089"/>
            <a:ext cx="3011130" cy="3016210"/>
          </a:xfrm>
          <a:prstGeom prst="rect">
            <a:avLst/>
          </a:prstGeom>
          <a:noFill/>
          <a:ln>
            <a:noFill/>
          </a:ln>
        </p:spPr>
        <p:txBody>
          <a:bodyPr spcFirstLastPara="1" wrap="square" lIns="91425" tIns="45700" rIns="91425" bIns="45700" anchor="t" anchorCtr="0">
            <a:spAutoFit/>
          </a:bodyPr>
          <a:lstStyle>
            <a:lvl1pPr marL="457200" marR="0" lvl="0" indent="-228600" algn="l" rtl="0">
              <a:lnSpc>
                <a:spcPct val="100000"/>
              </a:lnSpc>
              <a:spcBef>
                <a:spcPts val="0"/>
              </a:spcBef>
              <a:spcAft>
                <a:spcPts val="0"/>
              </a:spcAft>
              <a:buClr>
                <a:schemeClr val="dk1"/>
              </a:buClr>
              <a:buSzPts val="1000"/>
              <a:buFont typeface="Arial"/>
              <a:buNone/>
              <a:defRPr sz="1000" b="0" i="0" u="none" strike="noStrike" cap="none">
                <a:solidFill>
                  <a:schemeClr val="dk1"/>
                </a:solidFill>
                <a:latin typeface="Montserrat"/>
                <a:ea typeface="Montserrat"/>
                <a:cs typeface="Montserrat"/>
                <a:sym typeface="Montserrat"/>
              </a:defRPr>
            </a:lvl1pPr>
            <a:lvl2pPr marL="914400" marR="0" lvl="1" indent="-228600" algn="l" rtl="0">
              <a:lnSpc>
                <a:spcPct val="90000"/>
              </a:lnSpc>
              <a:spcBef>
                <a:spcPts val="600"/>
              </a:spcBef>
              <a:spcAft>
                <a:spcPts val="0"/>
              </a:spcAft>
              <a:buClr>
                <a:schemeClr val="dk1"/>
              </a:buClr>
              <a:buSzPts val="1200"/>
              <a:buFont typeface="Arial"/>
              <a:buNone/>
              <a:defRPr sz="1200" b="0" i="0" u="none" strike="noStrike" cap="none">
                <a:solidFill>
                  <a:schemeClr val="dk1"/>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chemeClr val="dk1"/>
              </a:buClr>
              <a:buSzPts val="1100"/>
              <a:buFont typeface="Arial"/>
              <a:buNone/>
              <a:defRPr sz="1100" b="0" i="0" u="none" strike="noStrike" cap="none">
                <a:solidFill>
                  <a:schemeClr val="dk1"/>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chemeClr val="dk1"/>
              </a:buClr>
              <a:buSzPts val="1050"/>
              <a:buFont typeface="Arial"/>
              <a:buNone/>
              <a:defRPr sz="1050" b="0" i="0" u="none" strike="noStrike" cap="none">
                <a:solidFill>
                  <a:schemeClr val="dk1"/>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chemeClr val="dk1"/>
              </a:buClr>
              <a:buSzPts val="1050"/>
              <a:buFont typeface="Arial"/>
              <a:buNone/>
              <a:defRPr sz="105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56" name="Google Shape;556;p72"/>
          <p:cNvSpPr txBox="1">
            <a:spLocks noGrp="1"/>
          </p:cNvSpPr>
          <p:nvPr>
            <p:ph type="dt" idx="10"/>
          </p:nvPr>
        </p:nvSpPr>
        <p:spPr>
          <a:xfrm>
            <a:off x="658813" y="6541940"/>
            <a:ext cx="747827" cy="215444"/>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7" name="Google Shape;557;p72"/>
          <p:cNvSpPr txBox="1">
            <a:spLocks noGrp="1"/>
          </p:cNvSpPr>
          <p:nvPr>
            <p:ph type="ftr" idx="11"/>
          </p:nvPr>
        </p:nvSpPr>
        <p:spPr>
          <a:xfrm>
            <a:off x="1510591" y="6541940"/>
            <a:ext cx="4442090" cy="215444"/>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8" name="Google Shape;558;p72"/>
          <p:cNvSpPr txBox="1">
            <a:spLocks noGrp="1"/>
          </p:cNvSpPr>
          <p:nvPr>
            <p:ph type="sldNum" idx="12"/>
          </p:nvPr>
        </p:nvSpPr>
        <p:spPr>
          <a:xfrm>
            <a:off x="11015990" y="6467100"/>
            <a:ext cx="85782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Pierre - Contenus 4">
  <p:cSld name="Pierre - Contenus 4">
    <p:spTree>
      <p:nvGrpSpPr>
        <p:cNvPr id="1" name="Shape 559"/>
        <p:cNvGrpSpPr/>
        <p:nvPr/>
      </p:nvGrpSpPr>
      <p:grpSpPr>
        <a:xfrm>
          <a:off x="0" y="0"/>
          <a:ext cx="0" cy="0"/>
          <a:chOff x="0" y="0"/>
          <a:chExt cx="0" cy="0"/>
        </a:xfrm>
      </p:grpSpPr>
      <p:sp>
        <p:nvSpPr>
          <p:cNvPr id="560" name="Google Shape;560;p73"/>
          <p:cNvSpPr>
            <a:spLocks noGrp="1"/>
          </p:cNvSpPr>
          <p:nvPr>
            <p:ph type="pic" idx="2"/>
          </p:nvPr>
        </p:nvSpPr>
        <p:spPr>
          <a:xfrm>
            <a:off x="7996518" y="1421401"/>
            <a:ext cx="4195483" cy="4779375"/>
          </a:xfrm>
          <a:prstGeom prst="rect">
            <a:avLst/>
          </a:prstGeom>
          <a:solidFill>
            <a:srgbClr val="D8D8D8"/>
          </a:solidFill>
          <a:ln>
            <a:noFill/>
          </a:ln>
        </p:spPr>
      </p:sp>
      <p:sp>
        <p:nvSpPr>
          <p:cNvPr id="561" name="Google Shape;561;p73"/>
          <p:cNvSpPr txBox="1">
            <a:spLocks noGrp="1"/>
          </p:cNvSpPr>
          <p:nvPr>
            <p:ph type="title"/>
          </p:nvPr>
        </p:nvSpPr>
        <p:spPr>
          <a:xfrm>
            <a:off x="918392" y="443437"/>
            <a:ext cx="6773326" cy="8866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62" name="Google Shape;562;p73"/>
          <p:cNvSpPr txBox="1">
            <a:spLocks noGrp="1"/>
          </p:cNvSpPr>
          <p:nvPr>
            <p:ph type="body" idx="1"/>
          </p:nvPr>
        </p:nvSpPr>
        <p:spPr>
          <a:xfrm>
            <a:off x="918392" y="1421400"/>
            <a:ext cx="6773326" cy="646331"/>
          </a:xfrm>
          <a:prstGeom prst="rect">
            <a:avLst/>
          </a:prstGeom>
          <a:noFill/>
          <a:ln>
            <a:noFill/>
          </a:ln>
        </p:spPr>
        <p:txBody>
          <a:bodyPr spcFirstLastPara="1" wrap="square" lIns="91425" tIns="45700" rIns="91425" bIns="45700" anchor="t" anchorCtr="0">
            <a:spAutoFit/>
          </a:bodyPr>
          <a:lstStyle>
            <a:lvl1pPr marL="457200" marR="0" lvl="0" indent="-228600" algn="l" rtl="0">
              <a:lnSpc>
                <a:spcPct val="100000"/>
              </a:lnSpc>
              <a:spcBef>
                <a:spcPts val="0"/>
              </a:spcBef>
              <a:spcAft>
                <a:spcPts val="0"/>
              </a:spcAft>
              <a:buClr>
                <a:schemeClr val="accent5"/>
              </a:buClr>
              <a:buSzPts val="1800"/>
              <a:buFont typeface="Arial"/>
              <a:buNone/>
              <a:defRPr sz="1800" b="0" i="0" u="none" strike="noStrike" cap="none">
                <a:solidFill>
                  <a:schemeClr val="accent5"/>
                </a:solidFill>
                <a:latin typeface="Montserrat"/>
                <a:ea typeface="Montserrat"/>
                <a:cs typeface="Montserrat"/>
                <a:sym typeface="Montserrat"/>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563" name="Google Shape;563;p73" descr="Logo La Poste Immobilier"/>
          <p:cNvPicPr preferRelativeResize="0"/>
          <p:nvPr/>
        </p:nvPicPr>
        <p:blipFill rotWithShape="1">
          <a:blip r:embed="rId2">
            <a:alphaModFix/>
          </a:blip>
          <a:srcRect/>
          <a:stretch/>
        </p:blipFill>
        <p:spPr>
          <a:xfrm>
            <a:off x="9948318" y="384458"/>
            <a:ext cx="2026808" cy="545533"/>
          </a:xfrm>
          <a:prstGeom prst="rect">
            <a:avLst/>
          </a:prstGeom>
          <a:noFill/>
          <a:ln>
            <a:noFill/>
          </a:ln>
        </p:spPr>
      </p:pic>
      <p:sp>
        <p:nvSpPr>
          <p:cNvPr id="564" name="Google Shape;564;p73"/>
          <p:cNvSpPr/>
          <p:nvPr/>
        </p:nvSpPr>
        <p:spPr>
          <a:xfrm rot="5400000">
            <a:off x="0" y="459339"/>
            <a:ext cx="793389" cy="793389"/>
          </a:xfrm>
          <a:custGeom>
            <a:avLst/>
            <a:gdLst/>
            <a:ahLst/>
            <a:cxnLst/>
            <a:rect l="l" t="t" r="r" b="b"/>
            <a:pathLst>
              <a:path w="965200" h="965200" extrusionOk="0">
                <a:moveTo>
                  <a:pt x="0" y="965200"/>
                </a:moveTo>
                <a:lnTo>
                  <a:pt x="0" y="0"/>
                </a:lnTo>
                <a:lnTo>
                  <a:pt x="609601" y="1"/>
                </a:lnTo>
                <a:lnTo>
                  <a:pt x="609601" y="355599"/>
                </a:lnTo>
                <a:lnTo>
                  <a:pt x="965200" y="355599"/>
                </a:lnTo>
                <a:lnTo>
                  <a:pt x="965200" y="965200"/>
                </a:lnTo>
                <a:lnTo>
                  <a:pt x="609601" y="965200"/>
                </a:lnTo>
                <a:lnTo>
                  <a:pt x="609601" y="965200"/>
                </a:lnTo>
                <a:close/>
              </a:path>
            </a:pathLst>
          </a:cu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3"/>
              </a:solidFill>
              <a:latin typeface="Calibri"/>
              <a:ea typeface="Calibri"/>
              <a:cs typeface="Calibri"/>
              <a:sym typeface="Calibri"/>
            </a:endParaRPr>
          </a:p>
        </p:txBody>
      </p:sp>
      <p:sp>
        <p:nvSpPr>
          <p:cNvPr id="565" name="Google Shape;565;p73"/>
          <p:cNvSpPr txBox="1">
            <a:spLocks noGrp="1"/>
          </p:cNvSpPr>
          <p:nvPr>
            <p:ph type="body" idx="3"/>
          </p:nvPr>
        </p:nvSpPr>
        <p:spPr>
          <a:xfrm>
            <a:off x="0" y="502347"/>
            <a:ext cx="793389" cy="424732"/>
          </a:xfrm>
          <a:prstGeom prst="rect">
            <a:avLst/>
          </a:prstGeom>
          <a:noFill/>
          <a:ln>
            <a:noFill/>
          </a:ln>
        </p:spPr>
        <p:txBody>
          <a:bodyPr spcFirstLastPara="1" wrap="square" lIns="91425" tIns="45700" rIns="91425" bIns="45700" anchor="b" anchorCtr="0">
            <a:spAutoFit/>
          </a:bodyPr>
          <a:lstStyle>
            <a:lvl1pPr marL="457200" marR="0" lvl="0" indent="-228600" algn="r" rtl="0">
              <a:lnSpc>
                <a:spcPct val="90000"/>
              </a:lnSpc>
              <a:spcBef>
                <a:spcPts val="0"/>
              </a:spcBef>
              <a:spcAft>
                <a:spcPts val="0"/>
              </a:spcAft>
              <a:buClr>
                <a:schemeClr val="lt2"/>
              </a:buClr>
              <a:buSzPts val="2400"/>
              <a:buFont typeface="Arial"/>
              <a:buNone/>
              <a:defRPr sz="2400" b="1" i="0" u="none" strike="noStrike" cap="none">
                <a:solidFill>
                  <a:schemeClr val="lt2"/>
                </a:solidFill>
                <a:latin typeface="Montserrat ExtraBold"/>
                <a:ea typeface="Montserrat ExtraBold"/>
                <a:cs typeface="Montserrat ExtraBold"/>
                <a:sym typeface="Montserrat ExtraBold"/>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6" name="Google Shape;566;p73"/>
          <p:cNvSpPr txBox="1">
            <a:spLocks noGrp="1"/>
          </p:cNvSpPr>
          <p:nvPr>
            <p:ph type="dt" idx="10"/>
          </p:nvPr>
        </p:nvSpPr>
        <p:spPr>
          <a:xfrm>
            <a:off x="658813" y="6541940"/>
            <a:ext cx="747827" cy="215444"/>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7" name="Google Shape;567;p73"/>
          <p:cNvSpPr txBox="1">
            <a:spLocks noGrp="1"/>
          </p:cNvSpPr>
          <p:nvPr>
            <p:ph type="ftr" idx="11"/>
          </p:nvPr>
        </p:nvSpPr>
        <p:spPr>
          <a:xfrm>
            <a:off x="1510591" y="6541940"/>
            <a:ext cx="4442090" cy="215444"/>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8" name="Google Shape;568;p73"/>
          <p:cNvSpPr txBox="1">
            <a:spLocks noGrp="1"/>
          </p:cNvSpPr>
          <p:nvPr>
            <p:ph type="sldNum" idx="12"/>
          </p:nvPr>
        </p:nvSpPr>
        <p:spPr>
          <a:xfrm>
            <a:off x="11015990" y="6467100"/>
            <a:ext cx="85782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
        <p:nvSpPr>
          <p:cNvPr id="569" name="Google Shape;569;p73"/>
          <p:cNvSpPr>
            <a:spLocks noGrp="1"/>
          </p:cNvSpPr>
          <p:nvPr>
            <p:ph type="pic" idx="4"/>
          </p:nvPr>
        </p:nvSpPr>
        <p:spPr>
          <a:xfrm>
            <a:off x="4491317" y="2370432"/>
            <a:ext cx="3200399" cy="3819578"/>
          </a:xfrm>
          <a:prstGeom prst="rect">
            <a:avLst/>
          </a:prstGeom>
          <a:solidFill>
            <a:srgbClr val="D8D8D8"/>
          </a:solidFill>
          <a:ln>
            <a:noFill/>
          </a:ln>
        </p:spPr>
      </p:sp>
      <p:sp>
        <p:nvSpPr>
          <p:cNvPr id="570" name="Google Shape;570;p73"/>
          <p:cNvSpPr>
            <a:spLocks noGrp="1"/>
          </p:cNvSpPr>
          <p:nvPr>
            <p:ph type="pic" idx="5"/>
          </p:nvPr>
        </p:nvSpPr>
        <p:spPr>
          <a:xfrm>
            <a:off x="7996516" y="1427642"/>
            <a:ext cx="1951802" cy="1952873"/>
          </a:xfrm>
          <a:prstGeom prst="rect">
            <a:avLst/>
          </a:prstGeom>
          <a:solidFill>
            <a:srgbClr val="D8D8D8"/>
          </a:solidFill>
          <a:ln>
            <a:noFill/>
          </a:ln>
        </p:spPr>
      </p:sp>
      <p:sp>
        <p:nvSpPr>
          <p:cNvPr id="571" name="Google Shape;571;p73"/>
          <p:cNvSpPr txBox="1">
            <a:spLocks noGrp="1"/>
          </p:cNvSpPr>
          <p:nvPr>
            <p:ph type="body" idx="6"/>
          </p:nvPr>
        </p:nvSpPr>
        <p:spPr>
          <a:xfrm>
            <a:off x="7440237" y="5930018"/>
            <a:ext cx="270757" cy="270757"/>
          </a:xfrm>
          <a:prstGeom prst="rect">
            <a:avLst/>
          </a:prstGeom>
          <a:solidFill>
            <a:schemeClr val="accent5"/>
          </a:solid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2"/>
              </a:buClr>
              <a:buSzPts val="1000"/>
              <a:buFont typeface="Arial"/>
              <a:buNone/>
              <a:defRPr sz="1000" b="1" i="0" u="none" strike="noStrike" cap="none">
                <a:solidFill>
                  <a:schemeClr val="lt2"/>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2" name="Google Shape;572;p73"/>
          <p:cNvSpPr txBox="1">
            <a:spLocks noGrp="1"/>
          </p:cNvSpPr>
          <p:nvPr>
            <p:ph type="body" idx="7"/>
          </p:nvPr>
        </p:nvSpPr>
        <p:spPr>
          <a:xfrm>
            <a:off x="9694856" y="3107542"/>
            <a:ext cx="270757" cy="270757"/>
          </a:xfrm>
          <a:prstGeom prst="rect">
            <a:avLst/>
          </a:prstGeom>
          <a:solidFill>
            <a:schemeClr val="accent5"/>
          </a:solid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2"/>
              </a:buClr>
              <a:buSzPts val="1000"/>
              <a:buFont typeface="Arial"/>
              <a:buNone/>
              <a:defRPr sz="1000" b="1" i="0" u="none" strike="noStrike" cap="none">
                <a:solidFill>
                  <a:schemeClr val="lt2"/>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3" name="Google Shape;573;p73"/>
          <p:cNvSpPr txBox="1">
            <a:spLocks noGrp="1"/>
          </p:cNvSpPr>
          <p:nvPr>
            <p:ph type="body" idx="8"/>
          </p:nvPr>
        </p:nvSpPr>
        <p:spPr>
          <a:xfrm>
            <a:off x="11921244" y="5930019"/>
            <a:ext cx="270757" cy="270757"/>
          </a:xfrm>
          <a:prstGeom prst="rect">
            <a:avLst/>
          </a:prstGeom>
          <a:solidFill>
            <a:schemeClr val="accent5"/>
          </a:solid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2"/>
              </a:buClr>
              <a:buSzPts val="1000"/>
              <a:buFont typeface="Arial"/>
              <a:buNone/>
              <a:defRPr sz="1000" b="1" i="0" u="none" strike="noStrike" cap="none">
                <a:solidFill>
                  <a:schemeClr val="lt2"/>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4" name="Google Shape;574;p73"/>
          <p:cNvSpPr txBox="1">
            <a:spLocks noGrp="1"/>
          </p:cNvSpPr>
          <p:nvPr>
            <p:ph type="body" idx="9"/>
          </p:nvPr>
        </p:nvSpPr>
        <p:spPr>
          <a:xfrm>
            <a:off x="1063910" y="5276513"/>
            <a:ext cx="3011130" cy="253916"/>
          </a:xfrm>
          <a:prstGeom prst="rect">
            <a:avLst/>
          </a:prstGeom>
          <a:noFill/>
          <a:ln>
            <a:noFill/>
          </a:ln>
        </p:spPr>
        <p:txBody>
          <a:bodyPr spcFirstLastPara="1" wrap="square" lIns="91425" tIns="45700" rIns="91425" bIns="45700" anchor="t" anchorCtr="0">
            <a:spAutoFit/>
          </a:bodyPr>
          <a:lstStyle>
            <a:lvl1pPr marL="457200" marR="0" lvl="0" indent="-228600" algn="l" rtl="0">
              <a:lnSpc>
                <a:spcPct val="100000"/>
              </a:lnSpc>
              <a:spcBef>
                <a:spcPts val="0"/>
              </a:spcBef>
              <a:spcAft>
                <a:spcPts val="0"/>
              </a:spcAft>
              <a:buClr>
                <a:schemeClr val="dk1"/>
              </a:buClr>
              <a:buSzPts val="1050"/>
              <a:buFont typeface="Arial"/>
              <a:buNone/>
              <a:defRPr sz="1050" b="0" i="0" u="none" strike="noStrike" cap="none">
                <a:solidFill>
                  <a:schemeClr val="dk1"/>
                </a:solidFill>
                <a:latin typeface="Montserrat Medium"/>
                <a:ea typeface="Montserrat Medium"/>
                <a:cs typeface="Montserrat Medium"/>
                <a:sym typeface="Montserrat Medium"/>
              </a:defRPr>
            </a:lvl1pPr>
            <a:lvl2pPr marL="914400" marR="0" lvl="1"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chemeClr val="dk1"/>
              </a:buClr>
              <a:buSzPts val="1100"/>
              <a:buFont typeface="Arial"/>
              <a:buNone/>
              <a:defRPr sz="1100" b="0" i="0" u="none" strike="noStrike" cap="none">
                <a:solidFill>
                  <a:schemeClr val="dk1"/>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chemeClr val="dk1"/>
              </a:buClr>
              <a:buSzPts val="1050"/>
              <a:buFont typeface="Arial"/>
              <a:buNone/>
              <a:defRPr sz="1050" b="0" i="0" u="none" strike="noStrike" cap="none">
                <a:solidFill>
                  <a:schemeClr val="dk1"/>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chemeClr val="dk1"/>
              </a:buClr>
              <a:buSzPts val="1050"/>
              <a:buFont typeface="Arial"/>
              <a:buNone/>
              <a:defRPr sz="105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5" name="Google Shape;575;p73"/>
          <p:cNvSpPr txBox="1">
            <a:spLocks noGrp="1"/>
          </p:cNvSpPr>
          <p:nvPr>
            <p:ph type="body" idx="13"/>
          </p:nvPr>
        </p:nvSpPr>
        <p:spPr>
          <a:xfrm>
            <a:off x="664199" y="5268093"/>
            <a:ext cx="270757" cy="270757"/>
          </a:xfrm>
          <a:prstGeom prst="rect">
            <a:avLst/>
          </a:prstGeom>
          <a:solidFill>
            <a:schemeClr val="accent5"/>
          </a:solid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2"/>
              </a:buClr>
              <a:buSzPts val="1000"/>
              <a:buFont typeface="Arial"/>
              <a:buNone/>
              <a:defRPr sz="1000" b="1" i="0" u="none" strike="noStrike" cap="none">
                <a:solidFill>
                  <a:schemeClr val="lt2"/>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6" name="Google Shape;576;p73"/>
          <p:cNvSpPr txBox="1">
            <a:spLocks noGrp="1"/>
          </p:cNvSpPr>
          <p:nvPr>
            <p:ph type="body" idx="14"/>
          </p:nvPr>
        </p:nvSpPr>
        <p:spPr>
          <a:xfrm>
            <a:off x="1070734" y="5608608"/>
            <a:ext cx="3011130" cy="253916"/>
          </a:xfrm>
          <a:prstGeom prst="rect">
            <a:avLst/>
          </a:prstGeom>
          <a:noFill/>
          <a:ln>
            <a:noFill/>
          </a:ln>
        </p:spPr>
        <p:txBody>
          <a:bodyPr spcFirstLastPara="1" wrap="square" lIns="91425" tIns="45700" rIns="91425" bIns="45700" anchor="t" anchorCtr="0">
            <a:spAutoFit/>
          </a:bodyPr>
          <a:lstStyle>
            <a:lvl1pPr marL="457200" marR="0" lvl="0" indent="-228600" algn="l" rtl="0">
              <a:lnSpc>
                <a:spcPct val="100000"/>
              </a:lnSpc>
              <a:spcBef>
                <a:spcPts val="0"/>
              </a:spcBef>
              <a:spcAft>
                <a:spcPts val="0"/>
              </a:spcAft>
              <a:buClr>
                <a:schemeClr val="dk1"/>
              </a:buClr>
              <a:buSzPts val="1050"/>
              <a:buFont typeface="Arial"/>
              <a:buNone/>
              <a:defRPr sz="1050" b="0" i="0" u="none" strike="noStrike" cap="none">
                <a:solidFill>
                  <a:schemeClr val="dk1"/>
                </a:solidFill>
                <a:latin typeface="Montserrat Medium"/>
                <a:ea typeface="Montserrat Medium"/>
                <a:cs typeface="Montserrat Medium"/>
                <a:sym typeface="Montserrat Medium"/>
              </a:defRPr>
            </a:lvl1pPr>
            <a:lvl2pPr marL="914400" marR="0" lvl="1"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chemeClr val="dk1"/>
              </a:buClr>
              <a:buSzPts val="1100"/>
              <a:buFont typeface="Arial"/>
              <a:buNone/>
              <a:defRPr sz="1100" b="0" i="0" u="none" strike="noStrike" cap="none">
                <a:solidFill>
                  <a:schemeClr val="dk1"/>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chemeClr val="dk1"/>
              </a:buClr>
              <a:buSzPts val="1050"/>
              <a:buFont typeface="Arial"/>
              <a:buNone/>
              <a:defRPr sz="1050" b="0" i="0" u="none" strike="noStrike" cap="none">
                <a:solidFill>
                  <a:schemeClr val="dk1"/>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chemeClr val="dk1"/>
              </a:buClr>
              <a:buSzPts val="1050"/>
              <a:buFont typeface="Arial"/>
              <a:buNone/>
              <a:defRPr sz="105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7" name="Google Shape;577;p73"/>
          <p:cNvSpPr txBox="1">
            <a:spLocks noGrp="1"/>
          </p:cNvSpPr>
          <p:nvPr>
            <p:ph type="body" idx="15"/>
          </p:nvPr>
        </p:nvSpPr>
        <p:spPr>
          <a:xfrm>
            <a:off x="664199" y="5600188"/>
            <a:ext cx="270757" cy="270757"/>
          </a:xfrm>
          <a:prstGeom prst="rect">
            <a:avLst/>
          </a:prstGeom>
          <a:solidFill>
            <a:schemeClr val="accent5"/>
          </a:solid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2"/>
              </a:buClr>
              <a:buSzPts val="1000"/>
              <a:buFont typeface="Arial"/>
              <a:buNone/>
              <a:defRPr sz="1000" b="1" i="0" u="none" strike="noStrike" cap="none">
                <a:solidFill>
                  <a:schemeClr val="lt2"/>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8" name="Google Shape;578;p73"/>
          <p:cNvSpPr txBox="1">
            <a:spLocks noGrp="1"/>
          </p:cNvSpPr>
          <p:nvPr>
            <p:ph type="body" idx="16"/>
          </p:nvPr>
        </p:nvSpPr>
        <p:spPr>
          <a:xfrm>
            <a:off x="1063910" y="5940704"/>
            <a:ext cx="3011130" cy="253916"/>
          </a:xfrm>
          <a:prstGeom prst="rect">
            <a:avLst/>
          </a:prstGeom>
          <a:noFill/>
          <a:ln>
            <a:noFill/>
          </a:ln>
        </p:spPr>
        <p:txBody>
          <a:bodyPr spcFirstLastPara="1" wrap="square" lIns="91425" tIns="45700" rIns="91425" bIns="45700" anchor="t" anchorCtr="0">
            <a:spAutoFit/>
          </a:bodyPr>
          <a:lstStyle>
            <a:lvl1pPr marL="457200" marR="0" lvl="0" indent="-228600" algn="l" rtl="0">
              <a:lnSpc>
                <a:spcPct val="100000"/>
              </a:lnSpc>
              <a:spcBef>
                <a:spcPts val="0"/>
              </a:spcBef>
              <a:spcAft>
                <a:spcPts val="0"/>
              </a:spcAft>
              <a:buClr>
                <a:schemeClr val="dk1"/>
              </a:buClr>
              <a:buSzPts val="1050"/>
              <a:buFont typeface="Arial"/>
              <a:buNone/>
              <a:defRPr sz="1050" b="0" i="0" u="none" strike="noStrike" cap="none">
                <a:solidFill>
                  <a:schemeClr val="dk1"/>
                </a:solidFill>
                <a:latin typeface="Montserrat Medium"/>
                <a:ea typeface="Montserrat Medium"/>
                <a:cs typeface="Montserrat Medium"/>
                <a:sym typeface="Montserrat Medium"/>
              </a:defRPr>
            </a:lvl1pPr>
            <a:lvl2pPr marL="914400" marR="0" lvl="1"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chemeClr val="dk1"/>
              </a:buClr>
              <a:buSzPts val="1100"/>
              <a:buFont typeface="Arial"/>
              <a:buNone/>
              <a:defRPr sz="1100" b="0" i="0" u="none" strike="noStrike" cap="none">
                <a:solidFill>
                  <a:schemeClr val="dk1"/>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chemeClr val="dk1"/>
              </a:buClr>
              <a:buSzPts val="1050"/>
              <a:buFont typeface="Arial"/>
              <a:buNone/>
              <a:defRPr sz="1050" b="0" i="0" u="none" strike="noStrike" cap="none">
                <a:solidFill>
                  <a:schemeClr val="dk1"/>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chemeClr val="dk1"/>
              </a:buClr>
              <a:buSzPts val="1050"/>
              <a:buFont typeface="Arial"/>
              <a:buNone/>
              <a:defRPr sz="105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9" name="Google Shape;579;p73"/>
          <p:cNvSpPr txBox="1">
            <a:spLocks noGrp="1"/>
          </p:cNvSpPr>
          <p:nvPr>
            <p:ph type="body" idx="17"/>
          </p:nvPr>
        </p:nvSpPr>
        <p:spPr>
          <a:xfrm>
            <a:off x="664199" y="5932284"/>
            <a:ext cx="270757" cy="270757"/>
          </a:xfrm>
          <a:prstGeom prst="rect">
            <a:avLst/>
          </a:prstGeom>
          <a:solidFill>
            <a:schemeClr val="accent5"/>
          </a:solid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2"/>
              </a:buClr>
              <a:buSzPts val="1000"/>
              <a:buFont typeface="Arial"/>
              <a:buNone/>
              <a:defRPr sz="1000" b="1" i="0" u="none" strike="noStrike" cap="none">
                <a:solidFill>
                  <a:schemeClr val="lt2"/>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0" name="Google Shape;580;p73"/>
          <p:cNvSpPr txBox="1">
            <a:spLocks noGrp="1"/>
          </p:cNvSpPr>
          <p:nvPr>
            <p:ph type="body" idx="18"/>
          </p:nvPr>
        </p:nvSpPr>
        <p:spPr>
          <a:xfrm>
            <a:off x="671538" y="2712739"/>
            <a:ext cx="3403501" cy="415498"/>
          </a:xfrm>
          <a:prstGeom prst="rect">
            <a:avLst/>
          </a:prstGeom>
          <a:noFill/>
          <a:ln>
            <a:noFill/>
          </a:ln>
        </p:spPr>
        <p:txBody>
          <a:bodyPr spcFirstLastPara="1" wrap="square" lIns="91425" tIns="45700" rIns="91425" bIns="45700" anchor="t" anchorCtr="0">
            <a:spAutoFit/>
          </a:bodyPr>
          <a:lstStyle>
            <a:lvl1pPr marL="457200" marR="0" lvl="0" indent="-228600" algn="l" rtl="0">
              <a:lnSpc>
                <a:spcPct val="100000"/>
              </a:lnSpc>
              <a:spcBef>
                <a:spcPts val="0"/>
              </a:spcBef>
              <a:spcAft>
                <a:spcPts val="0"/>
              </a:spcAft>
              <a:buClr>
                <a:schemeClr val="accent5"/>
              </a:buClr>
              <a:buSzPts val="1050"/>
              <a:buFont typeface="Arial"/>
              <a:buNone/>
              <a:defRPr sz="1050" b="0" i="0" u="none" strike="noStrike" cap="none">
                <a:solidFill>
                  <a:schemeClr val="accent5"/>
                </a:solidFill>
                <a:latin typeface="Montserrat Medium"/>
                <a:ea typeface="Montserrat Medium"/>
                <a:cs typeface="Montserrat Medium"/>
                <a:sym typeface="Montserrat Medium"/>
              </a:defRPr>
            </a:lvl1pPr>
            <a:lvl2pPr marL="914400" marR="0" lvl="1"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chemeClr val="dk1"/>
              </a:buClr>
              <a:buSzPts val="1100"/>
              <a:buFont typeface="Arial"/>
              <a:buNone/>
              <a:defRPr sz="1100" b="0" i="0" u="none" strike="noStrike" cap="none">
                <a:solidFill>
                  <a:schemeClr val="dk1"/>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chemeClr val="dk1"/>
              </a:buClr>
              <a:buSzPts val="1050"/>
              <a:buFont typeface="Arial"/>
              <a:buNone/>
              <a:defRPr sz="1050" b="0" i="0" u="none" strike="noStrike" cap="none">
                <a:solidFill>
                  <a:schemeClr val="dk1"/>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chemeClr val="dk1"/>
              </a:buClr>
              <a:buSzPts val="1050"/>
              <a:buFont typeface="Arial"/>
              <a:buNone/>
              <a:defRPr sz="105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1" name="Google Shape;581;p73"/>
          <p:cNvSpPr txBox="1">
            <a:spLocks noGrp="1"/>
          </p:cNvSpPr>
          <p:nvPr>
            <p:ph type="body" idx="19"/>
          </p:nvPr>
        </p:nvSpPr>
        <p:spPr>
          <a:xfrm>
            <a:off x="671538" y="3205136"/>
            <a:ext cx="3403501" cy="1400383"/>
          </a:xfrm>
          <a:prstGeom prst="rect">
            <a:avLst/>
          </a:prstGeom>
          <a:noFill/>
          <a:ln>
            <a:noFill/>
          </a:ln>
        </p:spPr>
        <p:txBody>
          <a:bodyPr spcFirstLastPara="1" wrap="square" lIns="91425" tIns="45700" rIns="91425" bIns="45700" anchor="t" anchorCtr="0">
            <a:spAutoFit/>
          </a:bodyPr>
          <a:lstStyle>
            <a:lvl1pPr marL="457200" marR="0" lvl="0" indent="-228600" algn="l" rtl="0">
              <a:lnSpc>
                <a:spcPct val="100000"/>
              </a:lnSpc>
              <a:spcBef>
                <a:spcPts val="0"/>
              </a:spcBef>
              <a:spcAft>
                <a:spcPts val="0"/>
              </a:spcAft>
              <a:buClr>
                <a:schemeClr val="dk1"/>
              </a:buClr>
              <a:buSzPts val="1000"/>
              <a:buFont typeface="Arial"/>
              <a:buNone/>
              <a:defRPr sz="1000" b="0" i="0" u="none" strike="noStrike" cap="none">
                <a:solidFill>
                  <a:schemeClr val="dk1"/>
                </a:solidFill>
                <a:latin typeface="Montserrat"/>
                <a:ea typeface="Montserrat"/>
                <a:cs typeface="Montserrat"/>
                <a:sym typeface="Montserrat"/>
              </a:defRPr>
            </a:lvl1pPr>
            <a:lvl2pPr marL="914400" marR="0" lvl="1" indent="-228600" algn="l" rtl="0">
              <a:lnSpc>
                <a:spcPct val="90000"/>
              </a:lnSpc>
              <a:spcBef>
                <a:spcPts val="600"/>
              </a:spcBef>
              <a:spcAft>
                <a:spcPts val="0"/>
              </a:spcAft>
              <a:buClr>
                <a:schemeClr val="dk1"/>
              </a:buClr>
              <a:buSzPts val="1200"/>
              <a:buFont typeface="Arial"/>
              <a:buNone/>
              <a:defRPr sz="1200" b="0" i="0" u="none" strike="noStrike" cap="none">
                <a:solidFill>
                  <a:schemeClr val="dk1"/>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chemeClr val="dk1"/>
              </a:buClr>
              <a:buSzPts val="1100"/>
              <a:buFont typeface="Arial"/>
              <a:buNone/>
              <a:defRPr sz="1100" b="0" i="0" u="none" strike="noStrike" cap="none">
                <a:solidFill>
                  <a:schemeClr val="dk1"/>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chemeClr val="dk1"/>
              </a:buClr>
              <a:buSzPts val="1050"/>
              <a:buFont typeface="Arial"/>
              <a:buNone/>
              <a:defRPr sz="1050" b="0" i="0" u="none" strike="noStrike" cap="none">
                <a:solidFill>
                  <a:schemeClr val="dk1"/>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chemeClr val="dk1"/>
              </a:buClr>
              <a:buSzPts val="1050"/>
              <a:buFont typeface="Arial"/>
              <a:buNone/>
              <a:defRPr sz="105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Pierre - Contenus 5">
  <p:cSld name="Pierre - Contenus 5">
    <p:spTree>
      <p:nvGrpSpPr>
        <p:cNvPr id="1" name="Shape 582"/>
        <p:cNvGrpSpPr/>
        <p:nvPr/>
      </p:nvGrpSpPr>
      <p:grpSpPr>
        <a:xfrm>
          <a:off x="0" y="0"/>
          <a:ext cx="0" cy="0"/>
          <a:chOff x="0" y="0"/>
          <a:chExt cx="0" cy="0"/>
        </a:xfrm>
      </p:grpSpPr>
      <p:sp>
        <p:nvSpPr>
          <p:cNvPr id="583" name="Google Shape;583;p74"/>
          <p:cNvSpPr>
            <a:spLocks noGrp="1"/>
          </p:cNvSpPr>
          <p:nvPr>
            <p:ph type="pic" idx="2"/>
          </p:nvPr>
        </p:nvSpPr>
        <p:spPr>
          <a:xfrm>
            <a:off x="7996518" y="1421401"/>
            <a:ext cx="4195483" cy="4779375"/>
          </a:xfrm>
          <a:prstGeom prst="rect">
            <a:avLst/>
          </a:prstGeom>
          <a:solidFill>
            <a:srgbClr val="D8D8D8"/>
          </a:solidFill>
          <a:ln>
            <a:noFill/>
          </a:ln>
        </p:spPr>
      </p:sp>
      <p:sp>
        <p:nvSpPr>
          <p:cNvPr id="584" name="Google Shape;584;p74"/>
          <p:cNvSpPr>
            <a:spLocks noGrp="1"/>
          </p:cNvSpPr>
          <p:nvPr>
            <p:ph type="pic" idx="3"/>
          </p:nvPr>
        </p:nvSpPr>
        <p:spPr>
          <a:xfrm>
            <a:off x="-1" y="2370432"/>
            <a:ext cx="4186519" cy="2345003"/>
          </a:xfrm>
          <a:prstGeom prst="rect">
            <a:avLst/>
          </a:prstGeom>
          <a:solidFill>
            <a:srgbClr val="D8D8D8"/>
          </a:solidFill>
          <a:ln>
            <a:noFill/>
          </a:ln>
        </p:spPr>
      </p:sp>
      <p:sp>
        <p:nvSpPr>
          <p:cNvPr id="585" name="Google Shape;585;p74"/>
          <p:cNvSpPr txBox="1">
            <a:spLocks noGrp="1"/>
          </p:cNvSpPr>
          <p:nvPr>
            <p:ph type="title"/>
          </p:nvPr>
        </p:nvSpPr>
        <p:spPr>
          <a:xfrm>
            <a:off x="918392" y="443437"/>
            <a:ext cx="6773326" cy="8866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86" name="Google Shape;586;p74"/>
          <p:cNvSpPr txBox="1">
            <a:spLocks noGrp="1"/>
          </p:cNvSpPr>
          <p:nvPr>
            <p:ph type="body" idx="1"/>
          </p:nvPr>
        </p:nvSpPr>
        <p:spPr>
          <a:xfrm>
            <a:off x="1063910" y="4944418"/>
            <a:ext cx="3011130" cy="253916"/>
          </a:xfrm>
          <a:prstGeom prst="rect">
            <a:avLst/>
          </a:prstGeom>
          <a:noFill/>
          <a:ln>
            <a:noFill/>
          </a:ln>
        </p:spPr>
        <p:txBody>
          <a:bodyPr spcFirstLastPara="1" wrap="square" lIns="91425" tIns="45700" rIns="91425" bIns="45700" anchor="t" anchorCtr="0">
            <a:spAutoFit/>
          </a:bodyPr>
          <a:lstStyle>
            <a:lvl1pPr marL="457200" marR="0" lvl="0" indent="-228600" algn="l" rtl="0">
              <a:lnSpc>
                <a:spcPct val="100000"/>
              </a:lnSpc>
              <a:spcBef>
                <a:spcPts val="0"/>
              </a:spcBef>
              <a:spcAft>
                <a:spcPts val="0"/>
              </a:spcAft>
              <a:buClr>
                <a:schemeClr val="dk1"/>
              </a:buClr>
              <a:buSzPts val="1050"/>
              <a:buFont typeface="Arial"/>
              <a:buNone/>
              <a:defRPr sz="1050" b="0" i="0" u="none" strike="noStrike" cap="none">
                <a:solidFill>
                  <a:schemeClr val="dk1"/>
                </a:solidFill>
                <a:latin typeface="Montserrat Medium"/>
                <a:ea typeface="Montserrat Medium"/>
                <a:cs typeface="Montserrat Medium"/>
                <a:sym typeface="Montserrat Medium"/>
              </a:defRPr>
            </a:lvl1pPr>
            <a:lvl2pPr marL="914400" marR="0" lvl="1"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chemeClr val="dk1"/>
              </a:buClr>
              <a:buSzPts val="1100"/>
              <a:buFont typeface="Arial"/>
              <a:buNone/>
              <a:defRPr sz="1100" b="0" i="0" u="none" strike="noStrike" cap="none">
                <a:solidFill>
                  <a:schemeClr val="dk1"/>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chemeClr val="dk1"/>
              </a:buClr>
              <a:buSzPts val="1050"/>
              <a:buFont typeface="Arial"/>
              <a:buNone/>
              <a:defRPr sz="1050" b="0" i="0" u="none" strike="noStrike" cap="none">
                <a:solidFill>
                  <a:schemeClr val="dk1"/>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chemeClr val="dk1"/>
              </a:buClr>
              <a:buSzPts val="1050"/>
              <a:buFont typeface="Arial"/>
              <a:buNone/>
              <a:defRPr sz="105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7" name="Google Shape;587;p74"/>
          <p:cNvSpPr txBox="1">
            <a:spLocks noGrp="1"/>
          </p:cNvSpPr>
          <p:nvPr>
            <p:ph type="body" idx="4"/>
          </p:nvPr>
        </p:nvSpPr>
        <p:spPr>
          <a:xfrm>
            <a:off x="918392" y="1421400"/>
            <a:ext cx="6773326" cy="646331"/>
          </a:xfrm>
          <a:prstGeom prst="rect">
            <a:avLst/>
          </a:prstGeom>
          <a:noFill/>
          <a:ln>
            <a:noFill/>
          </a:ln>
        </p:spPr>
        <p:txBody>
          <a:bodyPr spcFirstLastPara="1" wrap="square" lIns="91425" tIns="45700" rIns="91425" bIns="45700" anchor="t" anchorCtr="0">
            <a:spAutoFit/>
          </a:bodyPr>
          <a:lstStyle>
            <a:lvl1pPr marL="457200" marR="0" lvl="0" indent="-228600" algn="l" rtl="0">
              <a:lnSpc>
                <a:spcPct val="100000"/>
              </a:lnSpc>
              <a:spcBef>
                <a:spcPts val="0"/>
              </a:spcBef>
              <a:spcAft>
                <a:spcPts val="0"/>
              </a:spcAft>
              <a:buClr>
                <a:schemeClr val="accent5"/>
              </a:buClr>
              <a:buSzPts val="1800"/>
              <a:buFont typeface="Arial"/>
              <a:buNone/>
              <a:defRPr sz="1800" b="0" i="0" u="none" strike="noStrike" cap="none">
                <a:solidFill>
                  <a:schemeClr val="accent5"/>
                </a:solidFill>
                <a:latin typeface="Montserrat"/>
                <a:ea typeface="Montserrat"/>
                <a:cs typeface="Montserrat"/>
                <a:sym typeface="Montserrat"/>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588" name="Google Shape;588;p74" descr="Logo La Poste Immobilier"/>
          <p:cNvPicPr preferRelativeResize="0"/>
          <p:nvPr/>
        </p:nvPicPr>
        <p:blipFill rotWithShape="1">
          <a:blip r:embed="rId2">
            <a:alphaModFix/>
          </a:blip>
          <a:srcRect/>
          <a:stretch/>
        </p:blipFill>
        <p:spPr>
          <a:xfrm>
            <a:off x="9948318" y="384458"/>
            <a:ext cx="2026808" cy="545533"/>
          </a:xfrm>
          <a:prstGeom prst="rect">
            <a:avLst/>
          </a:prstGeom>
          <a:noFill/>
          <a:ln>
            <a:noFill/>
          </a:ln>
        </p:spPr>
      </p:pic>
      <p:sp>
        <p:nvSpPr>
          <p:cNvPr id="589" name="Google Shape;589;p74"/>
          <p:cNvSpPr/>
          <p:nvPr/>
        </p:nvSpPr>
        <p:spPr>
          <a:xfrm rot="5400000">
            <a:off x="0" y="459339"/>
            <a:ext cx="793389" cy="793389"/>
          </a:xfrm>
          <a:custGeom>
            <a:avLst/>
            <a:gdLst/>
            <a:ahLst/>
            <a:cxnLst/>
            <a:rect l="l" t="t" r="r" b="b"/>
            <a:pathLst>
              <a:path w="965200" h="965200" extrusionOk="0">
                <a:moveTo>
                  <a:pt x="0" y="965200"/>
                </a:moveTo>
                <a:lnTo>
                  <a:pt x="0" y="0"/>
                </a:lnTo>
                <a:lnTo>
                  <a:pt x="609601" y="1"/>
                </a:lnTo>
                <a:lnTo>
                  <a:pt x="609601" y="355599"/>
                </a:lnTo>
                <a:lnTo>
                  <a:pt x="965200" y="355599"/>
                </a:lnTo>
                <a:lnTo>
                  <a:pt x="965200" y="965200"/>
                </a:lnTo>
                <a:lnTo>
                  <a:pt x="609601" y="965200"/>
                </a:lnTo>
                <a:lnTo>
                  <a:pt x="609601" y="965200"/>
                </a:lnTo>
                <a:close/>
              </a:path>
            </a:pathLst>
          </a:cu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90" name="Google Shape;590;p74"/>
          <p:cNvSpPr txBox="1">
            <a:spLocks noGrp="1"/>
          </p:cNvSpPr>
          <p:nvPr>
            <p:ph type="body" idx="5"/>
          </p:nvPr>
        </p:nvSpPr>
        <p:spPr>
          <a:xfrm>
            <a:off x="0" y="502347"/>
            <a:ext cx="793389" cy="424732"/>
          </a:xfrm>
          <a:prstGeom prst="rect">
            <a:avLst/>
          </a:prstGeom>
          <a:noFill/>
          <a:ln>
            <a:noFill/>
          </a:ln>
        </p:spPr>
        <p:txBody>
          <a:bodyPr spcFirstLastPara="1" wrap="square" lIns="91425" tIns="45700" rIns="91425" bIns="45700" anchor="b" anchorCtr="0">
            <a:spAutoFit/>
          </a:bodyPr>
          <a:lstStyle>
            <a:lvl1pPr marL="457200" marR="0" lvl="0" indent="-228600" algn="r" rtl="0">
              <a:lnSpc>
                <a:spcPct val="90000"/>
              </a:lnSpc>
              <a:spcBef>
                <a:spcPts val="0"/>
              </a:spcBef>
              <a:spcAft>
                <a:spcPts val="0"/>
              </a:spcAft>
              <a:buClr>
                <a:schemeClr val="lt2"/>
              </a:buClr>
              <a:buSzPts val="2400"/>
              <a:buFont typeface="Arial"/>
              <a:buNone/>
              <a:defRPr sz="2400" b="1" i="0" u="none" strike="noStrike" cap="none">
                <a:solidFill>
                  <a:schemeClr val="lt2"/>
                </a:solidFill>
                <a:latin typeface="Montserrat ExtraBold"/>
                <a:ea typeface="Montserrat ExtraBold"/>
                <a:cs typeface="Montserrat ExtraBold"/>
                <a:sym typeface="Montserrat ExtraBold"/>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1" name="Google Shape;591;p74"/>
          <p:cNvSpPr txBox="1">
            <a:spLocks noGrp="1"/>
          </p:cNvSpPr>
          <p:nvPr>
            <p:ph type="dt" idx="10"/>
          </p:nvPr>
        </p:nvSpPr>
        <p:spPr>
          <a:xfrm>
            <a:off x="658813" y="6541940"/>
            <a:ext cx="747827" cy="215444"/>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2" name="Google Shape;592;p74"/>
          <p:cNvSpPr txBox="1">
            <a:spLocks noGrp="1"/>
          </p:cNvSpPr>
          <p:nvPr>
            <p:ph type="ftr" idx="11"/>
          </p:nvPr>
        </p:nvSpPr>
        <p:spPr>
          <a:xfrm>
            <a:off x="1510591" y="6541940"/>
            <a:ext cx="4442090" cy="215444"/>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3" name="Google Shape;593;p74"/>
          <p:cNvSpPr txBox="1">
            <a:spLocks noGrp="1"/>
          </p:cNvSpPr>
          <p:nvPr>
            <p:ph type="sldNum" idx="12"/>
          </p:nvPr>
        </p:nvSpPr>
        <p:spPr>
          <a:xfrm>
            <a:off x="11015990" y="6467100"/>
            <a:ext cx="85782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
        <p:nvSpPr>
          <p:cNvPr id="594" name="Google Shape;594;p74"/>
          <p:cNvSpPr>
            <a:spLocks noGrp="1"/>
          </p:cNvSpPr>
          <p:nvPr>
            <p:ph type="pic" idx="6"/>
          </p:nvPr>
        </p:nvSpPr>
        <p:spPr>
          <a:xfrm>
            <a:off x="4491317" y="2370432"/>
            <a:ext cx="3200399" cy="3819578"/>
          </a:xfrm>
          <a:prstGeom prst="rect">
            <a:avLst/>
          </a:prstGeom>
          <a:solidFill>
            <a:srgbClr val="D8D8D8"/>
          </a:solidFill>
          <a:ln>
            <a:noFill/>
          </a:ln>
        </p:spPr>
      </p:sp>
      <p:sp>
        <p:nvSpPr>
          <p:cNvPr id="595" name="Google Shape;595;p74"/>
          <p:cNvSpPr>
            <a:spLocks noGrp="1"/>
          </p:cNvSpPr>
          <p:nvPr>
            <p:ph type="pic" idx="7"/>
          </p:nvPr>
        </p:nvSpPr>
        <p:spPr>
          <a:xfrm>
            <a:off x="7996516" y="1427642"/>
            <a:ext cx="1951802" cy="1952873"/>
          </a:xfrm>
          <a:prstGeom prst="rect">
            <a:avLst/>
          </a:prstGeom>
          <a:solidFill>
            <a:srgbClr val="D8D8D8"/>
          </a:solidFill>
          <a:ln>
            <a:noFill/>
          </a:ln>
        </p:spPr>
      </p:sp>
      <p:sp>
        <p:nvSpPr>
          <p:cNvPr id="596" name="Google Shape;596;p74"/>
          <p:cNvSpPr txBox="1">
            <a:spLocks noGrp="1"/>
          </p:cNvSpPr>
          <p:nvPr>
            <p:ph type="body" idx="8"/>
          </p:nvPr>
        </p:nvSpPr>
        <p:spPr>
          <a:xfrm>
            <a:off x="3939662" y="4444678"/>
            <a:ext cx="270757" cy="270757"/>
          </a:xfrm>
          <a:prstGeom prst="rect">
            <a:avLst/>
          </a:prstGeom>
          <a:solidFill>
            <a:schemeClr val="accent5"/>
          </a:solid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2"/>
              </a:buClr>
              <a:buSzPts val="1000"/>
              <a:buFont typeface="Arial"/>
              <a:buNone/>
              <a:defRPr sz="1000" b="1" i="0" u="none" strike="noStrike" cap="none">
                <a:solidFill>
                  <a:schemeClr val="lt2"/>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7" name="Google Shape;597;p74"/>
          <p:cNvSpPr txBox="1">
            <a:spLocks noGrp="1"/>
          </p:cNvSpPr>
          <p:nvPr>
            <p:ph type="body" idx="9"/>
          </p:nvPr>
        </p:nvSpPr>
        <p:spPr>
          <a:xfrm>
            <a:off x="7440237" y="5930018"/>
            <a:ext cx="270757" cy="270757"/>
          </a:xfrm>
          <a:prstGeom prst="rect">
            <a:avLst/>
          </a:prstGeom>
          <a:solidFill>
            <a:schemeClr val="accent5"/>
          </a:solid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2"/>
              </a:buClr>
              <a:buSzPts val="1000"/>
              <a:buFont typeface="Arial"/>
              <a:buNone/>
              <a:defRPr sz="1000" b="1" i="0" u="none" strike="noStrike" cap="none">
                <a:solidFill>
                  <a:schemeClr val="lt2"/>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8" name="Google Shape;598;p74"/>
          <p:cNvSpPr txBox="1">
            <a:spLocks noGrp="1"/>
          </p:cNvSpPr>
          <p:nvPr>
            <p:ph type="body" idx="13"/>
          </p:nvPr>
        </p:nvSpPr>
        <p:spPr>
          <a:xfrm>
            <a:off x="9694856" y="3107542"/>
            <a:ext cx="270757" cy="270757"/>
          </a:xfrm>
          <a:prstGeom prst="rect">
            <a:avLst/>
          </a:prstGeom>
          <a:solidFill>
            <a:schemeClr val="accent5"/>
          </a:solid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2"/>
              </a:buClr>
              <a:buSzPts val="1000"/>
              <a:buFont typeface="Arial"/>
              <a:buNone/>
              <a:defRPr sz="1000" b="1" i="0" u="none" strike="noStrike" cap="none">
                <a:solidFill>
                  <a:schemeClr val="lt2"/>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9" name="Google Shape;599;p74"/>
          <p:cNvSpPr txBox="1">
            <a:spLocks noGrp="1"/>
          </p:cNvSpPr>
          <p:nvPr>
            <p:ph type="body" idx="14"/>
          </p:nvPr>
        </p:nvSpPr>
        <p:spPr>
          <a:xfrm>
            <a:off x="11921244" y="5930019"/>
            <a:ext cx="270757" cy="270757"/>
          </a:xfrm>
          <a:prstGeom prst="rect">
            <a:avLst/>
          </a:prstGeom>
          <a:solidFill>
            <a:schemeClr val="accent5"/>
          </a:solid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2"/>
              </a:buClr>
              <a:buSzPts val="1000"/>
              <a:buFont typeface="Arial"/>
              <a:buNone/>
              <a:defRPr sz="1000" b="1" i="0" u="none" strike="noStrike" cap="none">
                <a:solidFill>
                  <a:schemeClr val="lt2"/>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00" name="Google Shape;600;p74"/>
          <p:cNvSpPr txBox="1">
            <a:spLocks noGrp="1"/>
          </p:cNvSpPr>
          <p:nvPr>
            <p:ph type="body" idx="15"/>
          </p:nvPr>
        </p:nvSpPr>
        <p:spPr>
          <a:xfrm>
            <a:off x="664199" y="4935998"/>
            <a:ext cx="270757" cy="270757"/>
          </a:xfrm>
          <a:prstGeom prst="rect">
            <a:avLst/>
          </a:prstGeom>
          <a:solidFill>
            <a:schemeClr val="accent5"/>
          </a:solid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2"/>
              </a:buClr>
              <a:buSzPts val="1000"/>
              <a:buFont typeface="Arial"/>
              <a:buNone/>
              <a:defRPr sz="1000" b="1" i="0" u="none" strike="noStrike" cap="none">
                <a:solidFill>
                  <a:schemeClr val="lt2"/>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01" name="Google Shape;601;p74"/>
          <p:cNvSpPr txBox="1">
            <a:spLocks noGrp="1"/>
          </p:cNvSpPr>
          <p:nvPr>
            <p:ph type="body" idx="16"/>
          </p:nvPr>
        </p:nvSpPr>
        <p:spPr>
          <a:xfrm>
            <a:off x="1063910" y="5276513"/>
            <a:ext cx="3011130" cy="253916"/>
          </a:xfrm>
          <a:prstGeom prst="rect">
            <a:avLst/>
          </a:prstGeom>
          <a:noFill/>
          <a:ln>
            <a:noFill/>
          </a:ln>
        </p:spPr>
        <p:txBody>
          <a:bodyPr spcFirstLastPara="1" wrap="square" lIns="91425" tIns="45700" rIns="91425" bIns="45700" anchor="t" anchorCtr="0">
            <a:spAutoFit/>
          </a:bodyPr>
          <a:lstStyle>
            <a:lvl1pPr marL="457200" marR="0" lvl="0" indent="-228600" algn="l" rtl="0">
              <a:lnSpc>
                <a:spcPct val="100000"/>
              </a:lnSpc>
              <a:spcBef>
                <a:spcPts val="0"/>
              </a:spcBef>
              <a:spcAft>
                <a:spcPts val="0"/>
              </a:spcAft>
              <a:buClr>
                <a:schemeClr val="dk1"/>
              </a:buClr>
              <a:buSzPts val="1050"/>
              <a:buFont typeface="Arial"/>
              <a:buNone/>
              <a:defRPr sz="1050" b="0" i="0" u="none" strike="noStrike" cap="none">
                <a:solidFill>
                  <a:schemeClr val="dk1"/>
                </a:solidFill>
                <a:latin typeface="Montserrat Medium"/>
                <a:ea typeface="Montserrat Medium"/>
                <a:cs typeface="Montserrat Medium"/>
                <a:sym typeface="Montserrat Medium"/>
              </a:defRPr>
            </a:lvl1pPr>
            <a:lvl2pPr marL="914400" marR="0" lvl="1"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chemeClr val="dk1"/>
              </a:buClr>
              <a:buSzPts val="1100"/>
              <a:buFont typeface="Arial"/>
              <a:buNone/>
              <a:defRPr sz="1100" b="0" i="0" u="none" strike="noStrike" cap="none">
                <a:solidFill>
                  <a:schemeClr val="dk1"/>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chemeClr val="dk1"/>
              </a:buClr>
              <a:buSzPts val="1050"/>
              <a:buFont typeface="Arial"/>
              <a:buNone/>
              <a:defRPr sz="1050" b="0" i="0" u="none" strike="noStrike" cap="none">
                <a:solidFill>
                  <a:schemeClr val="dk1"/>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chemeClr val="dk1"/>
              </a:buClr>
              <a:buSzPts val="1050"/>
              <a:buFont typeface="Arial"/>
              <a:buNone/>
              <a:defRPr sz="105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02" name="Google Shape;602;p74"/>
          <p:cNvSpPr txBox="1">
            <a:spLocks noGrp="1"/>
          </p:cNvSpPr>
          <p:nvPr>
            <p:ph type="body" idx="17"/>
          </p:nvPr>
        </p:nvSpPr>
        <p:spPr>
          <a:xfrm>
            <a:off x="664199" y="5268093"/>
            <a:ext cx="270757" cy="270757"/>
          </a:xfrm>
          <a:prstGeom prst="rect">
            <a:avLst/>
          </a:prstGeom>
          <a:solidFill>
            <a:schemeClr val="accent5"/>
          </a:solid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2"/>
              </a:buClr>
              <a:buSzPts val="1000"/>
              <a:buFont typeface="Arial"/>
              <a:buNone/>
              <a:defRPr sz="1000" b="1" i="0" u="none" strike="noStrike" cap="none">
                <a:solidFill>
                  <a:schemeClr val="lt2"/>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03" name="Google Shape;603;p74"/>
          <p:cNvSpPr txBox="1">
            <a:spLocks noGrp="1"/>
          </p:cNvSpPr>
          <p:nvPr>
            <p:ph type="body" idx="18"/>
          </p:nvPr>
        </p:nvSpPr>
        <p:spPr>
          <a:xfrm>
            <a:off x="1070734" y="5608608"/>
            <a:ext cx="3011130" cy="253916"/>
          </a:xfrm>
          <a:prstGeom prst="rect">
            <a:avLst/>
          </a:prstGeom>
          <a:noFill/>
          <a:ln>
            <a:noFill/>
          </a:ln>
        </p:spPr>
        <p:txBody>
          <a:bodyPr spcFirstLastPara="1" wrap="square" lIns="91425" tIns="45700" rIns="91425" bIns="45700" anchor="t" anchorCtr="0">
            <a:spAutoFit/>
          </a:bodyPr>
          <a:lstStyle>
            <a:lvl1pPr marL="457200" marR="0" lvl="0" indent="-228600" algn="l" rtl="0">
              <a:lnSpc>
                <a:spcPct val="100000"/>
              </a:lnSpc>
              <a:spcBef>
                <a:spcPts val="0"/>
              </a:spcBef>
              <a:spcAft>
                <a:spcPts val="0"/>
              </a:spcAft>
              <a:buClr>
                <a:schemeClr val="dk1"/>
              </a:buClr>
              <a:buSzPts val="1050"/>
              <a:buFont typeface="Arial"/>
              <a:buNone/>
              <a:defRPr sz="1050" b="0" i="0" u="none" strike="noStrike" cap="none">
                <a:solidFill>
                  <a:schemeClr val="dk1"/>
                </a:solidFill>
                <a:latin typeface="Montserrat Medium"/>
                <a:ea typeface="Montserrat Medium"/>
                <a:cs typeface="Montserrat Medium"/>
                <a:sym typeface="Montserrat Medium"/>
              </a:defRPr>
            </a:lvl1pPr>
            <a:lvl2pPr marL="914400" marR="0" lvl="1"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chemeClr val="dk1"/>
              </a:buClr>
              <a:buSzPts val="1100"/>
              <a:buFont typeface="Arial"/>
              <a:buNone/>
              <a:defRPr sz="1100" b="0" i="0" u="none" strike="noStrike" cap="none">
                <a:solidFill>
                  <a:schemeClr val="dk1"/>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chemeClr val="dk1"/>
              </a:buClr>
              <a:buSzPts val="1050"/>
              <a:buFont typeface="Arial"/>
              <a:buNone/>
              <a:defRPr sz="1050" b="0" i="0" u="none" strike="noStrike" cap="none">
                <a:solidFill>
                  <a:schemeClr val="dk1"/>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chemeClr val="dk1"/>
              </a:buClr>
              <a:buSzPts val="1050"/>
              <a:buFont typeface="Arial"/>
              <a:buNone/>
              <a:defRPr sz="105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04" name="Google Shape;604;p74"/>
          <p:cNvSpPr txBox="1">
            <a:spLocks noGrp="1"/>
          </p:cNvSpPr>
          <p:nvPr>
            <p:ph type="body" idx="19"/>
          </p:nvPr>
        </p:nvSpPr>
        <p:spPr>
          <a:xfrm>
            <a:off x="664199" y="5600188"/>
            <a:ext cx="270757" cy="270757"/>
          </a:xfrm>
          <a:prstGeom prst="rect">
            <a:avLst/>
          </a:prstGeom>
          <a:solidFill>
            <a:schemeClr val="accent5"/>
          </a:solid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2"/>
              </a:buClr>
              <a:buSzPts val="1000"/>
              <a:buFont typeface="Arial"/>
              <a:buNone/>
              <a:defRPr sz="1000" b="1" i="0" u="none" strike="noStrike" cap="none">
                <a:solidFill>
                  <a:schemeClr val="lt2"/>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05" name="Google Shape;605;p74"/>
          <p:cNvSpPr txBox="1">
            <a:spLocks noGrp="1"/>
          </p:cNvSpPr>
          <p:nvPr>
            <p:ph type="body" idx="20"/>
          </p:nvPr>
        </p:nvSpPr>
        <p:spPr>
          <a:xfrm>
            <a:off x="1063910" y="5940704"/>
            <a:ext cx="3011130" cy="253916"/>
          </a:xfrm>
          <a:prstGeom prst="rect">
            <a:avLst/>
          </a:prstGeom>
          <a:noFill/>
          <a:ln>
            <a:noFill/>
          </a:ln>
        </p:spPr>
        <p:txBody>
          <a:bodyPr spcFirstLastPara="1" wrap="square" lIns="91425" tIns="45700" rIns="91425" bIns="45700" anchor="t" anchorCtr="0">
            <a:spAutoFit/>
          </a:bodyPr>
          <a:lstStyle>
            <a:lvl1pPr marL="457200" marR="0" lvl="0" indent="-228600" algn="l" rtl="0">
              <a:lnSpc>
                <a:spcPct val="100000"/>
              </a:lnSpc>
              <a:spcBef>
                <a:spcPts val="0"/>
              </a:spcBef>
              <a:spcAft>
                <a:spcPts val="0"/>
              </a:spcAft>
              <a:buClr>
                <a:schemeClr val="dk1"/>
              </a:buClr>
              <a:buSzPts val="1050"/>
              <a:buFont typeface="Arial"/>
              <a:buNone/>
              <a:defRPr sz="1050" b="0" i="0" u="none" strike="noStrike" cap="none">
                <a:solidFill>
                  <a:schemeClr val="dk1"/>
                </a:solidFill>
                <a:latin typeface="Montserrat Medium"/>
                <a:ea typeface="Montserrat Medium"/>
                <a:cs typeface="Montserrat Medium"/>
                <a:sym typeface="Montserrat Medium"/>
              </a:defRPr>
            </a:lvl1pPr>
            <a:lvl2pPr marL="914400" marR="0" lvl="1"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chemeClr val="dk1"/>
              </a:buClr>
              <a:buSzPts val="1100"/>
              <a:buFont typeface="Arial"/>
              <a:buNone/>
              <a:defRPr sz="1100" b="0" i="0" u="none" strike="noStrike" cap="none">
                <a:solidFill>
                  <a:schemeClr val="dk1"/>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chemeClr val="dk1"/>
              </a:buClr>
              <a:buSzPts val="1050"/>
              <a:buFont typeface="Arial"/>
              <a:buNone/>
              <a:defRPr sz="1050" b="0" i="0" u="none" strike="noStrike" cap="none">
                <a:solidFill>
                  <a:schemeClr val="dk1"/>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chemeClr val="dk1"/>
              </a:buClr>
              <a:buSzPts val="1050"/>
              <a:buFont typeface="Arial"/>
              <a:buNone/>
              <a:defRPr sz="105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06" name="Google Shape;606;p74"/>
          <p:cNvSpPr txBox="1">
            <a:spLocks noGrp="1"/>
          </p:cNvSpPr>
          <p:nvPr>
            <p:ph type="body" idx="21"/>
          </p:nvPr>
        </p:nvSpPr>
        <p:spPr>
          <a:xfrm>
            <a:off x="664199" y="5932284"/>
            <a:ext cx="270757" cy="270757"/>
          </a:xfrm>
          <a:prstGeom prst="rect">
            <a:avLst/>
          </a:prstGeom>
          <a:solidFill>
            <a:schemeClr val="accent5"/>
          </a:solid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2"/>
              </a:buClr>
              <a:buSzPts val="1000"/>
              <a:buFont typeface="Arial"/>
              <a:buNone/>
              <a:defRPr sz="1000" b="1" i="0" u="none" strike="noStrike" cap="none">
                <a:solidFill>
                  <a:schemeClr val="lt2"/>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c - Contenus 3">
  <p:cSld name="Blanc - Contenus 3">
    <p:spTree>
      <p:nvGrpSpPr>
        <p:cNvPr id="1" name="Shape 92"/>
        <p:cNvGrpSpPr/>
        <p:nvPr/>
      </p:nvGrpSpPr>
      <p:grpSpPr>
        <a:xfrm>
          <a:off x="0" y="0"/>
          <a:ext cx="0" cy="0"/>
          <a:chOff x="0" y="0"/>
          <a:chExt cx="0" cy="0"/>
        </a:xfrm>
      </p:grpSpPr>
      <p:sp>
        <p:nvSpPr>
          <p:cNvPr id="93" name="Google Shape;93;p18"/>
          <p:cNvSpPr txBox="1">
            <a:spLocks noGrp="1"/>
          </p:cNvSpPr>
          <p:nvPr>
            <p:ph type="title"/>
          </p:nvPr>
        </p:nvSpPr>
        <p:spPr>
          <a:xfrm>
            <a:off x="918392" y="443437"/>
            <a:ext cx="8865688" cy="8866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4" name="Google Shape;94;p18"/>
          <p:cNvSpPr txBox="1">
            <a:spLocks noGrp="1"/>
          </p:cNvSpPr>
          <p:nvPr>
            <p:ph type="body" idx="1"/>
          </p:nvPr>
        </p:nvSpPr>
        <p:spPr>
          <a:xfrm>
            <a:off x="918392" y="2475692"/>
            <a:ext cx="3011130" cy="415498"/>
          </a:xfrm>
          <a:prstGeom prst="rect">
            <a:avLst/>
          </a:prstGeom>
          <a:noFill/>
          <a:ln>
            <a:noFill/>
          </a:ln>
        </p:spPr>
        <p:txBody>
          <a:bodyPr spcFirstLastPara="1" wrap="square" lIns="91425" tIns="45700" rIns="91425" bIns="45700" anchor="t" anchorCtr="0">
            <a:spAutoFit/>
          </a:bodyPr>
          <a:lstStyle>
            <a:lvl1pPr marL="457200" marR="0" lvl="0" indent="-228600" algn="l" rtl="0">
              <a:lnSpc>
                <a:spcPct val="100000"/>
              </a:lnSpc>
              <a:spcBef>
                <a:spcPts val="0"/>
              </a:spcBef>
              <a:spcAft>
                <a:spcPts val="0"/>
              </a:spcAft>
              <a:buClr>
                <a:schemeClr val="accent4"/>
              </a:buClr>
              <a:buSzPts val="1050"/>
              <a:buFont typeface="Arial"/>
              <a:buNone/>
              <a:defRPr sz="1050" b="0" i="0" u="none" strike="noStrike" cap="none">
                <a:solidFill>
                  <a:schemeClr val="accent4"/>
                </a:solidFill>
                <a:latin typeface="Montserrat Medium"/>
                <a:ea typeface="Montserrat Medium"/>
                <a:cs typeface="Montserrat Medium"/>
                <a:sym typeface="Montserrat Medium"/>
              </a:defRPr>
            </a:lvl1pPr>
            <a:lvl2pPr marL="914400" marR="0" lvl="1"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chemeClr val="dk1"/>
              </a:buClr>
              <a:buSzPts val="1100"/>
              <a:buFont typeface="Arial"/>
              <a:buNone/>
              <a:defRPr sz="1100" b="0" i="0" u="none" strike="noStrike" cap="none">
                <a:solidFill>
                  <a:schemeClr val="dk1"/>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chemeClr val="dk1"/>
              </a:buClr>
              <a:buSzPts val="1050"/>
              <a:buFont typeface="Arial"/>
              <a:buNone/>
              <a:defRPr sz="1050" b="0" i="0" u="none" strike="noStrike" cap="none">
                <a:solidFill>
                  <a:schemeClr val="dk1"/>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chemeClr val="dk1"/>
              </a:buClr>
              <a:buSzPts val="1050"/>
              <a:buFont typeface="Arial"/>
              <a:buNone/>
              <a:defRPr sz="105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5" name="Google Shape;95;p18"/>
          <p:cNvSpPr txBox="1">
            <a:spLocks noGrp="1"/>
          </p:cNvSpPr>
          <p:nvPr>
            <p:ph type="body" idx="2"/>
          </p:nvPr>
        </p:nvSpPr>
        <p:spPr>
          <a:xfrm>
            <a:off x="918392" y="1421400"/>
            <a:ext cx="8865688" cy="646331"/>
          </a:xfrm>
          <a:prstGeom prst="rect">
            <a:avLst/>
          </a:prstGeom>
          <a:noFill/>
          <a:ln>
            <a:noFill/>
          </a:ln>
        </p:spPr>
        <p:txBody>
          <a:bodyPr spcFirstLastPara="1" wrap="square" lIns="91425" tIns="45700" rIns="91425" bIns="45700" anchor="t" anchorCtr="0">
            <a:spAutoFit/>
          </a:bodyPr>
          <a:lstStyle>
            <a:lvl1pPr marL="457200" marR="0" lvl="0" indent="-228600" algn="l" rtl="0">
              <a:lnSpc>
                <a:spcPct val="100000"/>
              </a:lnSpc>
              <a:spcBef>
                <a:spcPts val="0"/>
              </a:spcBef>
              <a:spcAft>
                <a:spcPts val="0"/>
              </a:spcAft>
              <a:buClr>
                <a:schemeClr val="accent4"/>
              </a:buClr>
              <a:buSzPts val="1800"/>
              <a:buFont typeface="Arial"/>
              <a:buNone/>
              <a:defRPr sz="1800" b="0" i="0" u="none" strike="noStrike" cap="none">
                <a:solidFill>
                  <a:schemeClr val="accent4"/>
                </a:solidFill>
                <a:latin typeface="Montserrat"/>
                <a:ea typeface="Montserrat"/>
                <a:cs typeface="Montserrat"/>
                <a:sym typeface="Montserrat"/>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7" name="Google Shape;97;p18"/>
          <p:cNvSpPr/>
          <p:nvPr/>
        </p:nvSpPr>
        <p:spPr>
          <a:xfrm rot="5400000">
            <a:off x="0" y="459339"/>
            <a:ext cx="793389" cy="793389"/>
          </a:xfrm>
          <a:custGeom>
            <a:avLst/>
            <a:gdLst/>
            <a:ahLst/>
            <a:cxnLst/>
            <a:rect l="l" t="t" r="r" b="b"/>
            <a:pathLst>
              <a:path w="965200" h="965200" extrusionOk="0">
                <a:moveTo>
                  <a:pt x="0" y="965200"/>
                </a:moveTo>
                <a:lnTo>
                  <a:pt x="0" y="0"/>
                </a:lnTo>
                <a:lnTo>
                  <a:pt x="609601" y="1"/>
                </a:lnTo>
                <a:lnTo>
                  <a:pt x="609601" y="355599"/>
                </a:lnTo>
                <a:lnTo>
                  <a:pt x="965200" y="355599"/>
                </a:lnTo>
                <a:lnTo>
                  <a:pt x="965200" y="965200"/>
                </a:lnTo>
                <a:lnTo>
                  <a:pt x="609601" y="965200"/>
                </a:lnTo>
                <a:lnTo>
                  <a:pt x="609601" y="965200"/>
                </a:lnTo>
                <a:close/>
              </a:path>
            </a:pathLst>
          </a:cu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8" name="Google Shape;98;p18"/>
          <p:cNvSpPr txBox="1">
            <a:spLocks noGrp="1"/>
          </p:cNvSpPr>
          <p:nvPr>
            <p:ph type="body" idx="3"/>
          </p:nvPr>
        </p:nvSpPr>
        <p:spPr>
          <a:xfrm>
            <a:off x="918392" y="2968089"/>
            <a:ext cx="3011130" cy="3016210"/>
          </a:xfrm>
          <a:prstGeom prst="rect">
            <a:avLst/>
          </a:prstGeom>
          <a:noFill/>
          <a:ln>
            <a:noFill/>
          </a:ln>
        </p:spPr>
        <p:txBody>
          <a:bodyPr spcFirstLastPara="1" wrap="square" lIns="91425" tIns="45700" rIns="91425" bIns="45700" anchor="t" anchorCtr="0">
            <a:spAutoFit/>
          </a:bodyPr>
          <a:lstStyle>
            <a:lvl1pPr marL="457200" marR="0" lvl="0" indent="-228600" algn="l" rtl="0">
              <a:lnSpc>
                <a:spcPct val="100000"/>
              </a:lnSpc>
              <a:spcBef>
                <a:spcPts val="0"/>
              </a:spcBef>
              <a:spcAft>
                <a:spcPts val="0"/>
              </a:spcAft>
              <a:buClr>
                <a:schemeClr val="dk1"/>
              </a:buClr>
              <a:buSzPts val="1000"/>
              <a:buFont typeface="Arial"/>
              <a:buNone/>
              <a:defRPr sz="1000" b="0" i="0" u="none" strike="noStrike" cap="none">
                <a:solidFill>
                  <a:schemeClr val="dk1"/>
                </a:solidFill>
                <a:latin typeface="Montserrat"/>
                <a:ea typeface="Montserrat"/>
                <a:cs typeface="Montserrat"/>
                <a:sym typeface="Montserrat"/>
              </a:defRPr>
            </a:lvl1pPr>
            <a:lvl2pPr marL="914400" marR="0" lvl="1" indent="-228600" algn="l" rtl="0">
              <a:lnSpc>
                <a:spcPct val="90000"/>
              </a:lnSpc>
              <a:spcBef>
                <a:spcPts val="600"/>
              </a:spcBef>
              <a:spcAft>
                <a:spcPts val="0"/>
              </a:spcAft>
              <a:buClr>
                <a:schemeClr val="dk1"/>
              </a:buClr>
              <a:buSzPts val="1200"/>
              <a:buFont typeface="Arial"/>
              <a:buNone/>
              <a:defRPr sz="1200" b="0" i="0" u="none" strike="noStrike" cap="none">
                <a:solidFill>
                  <a:schemeClr val="dk1"/>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chemeClr val="dk1"/>
              </a:buClr>
              <a:buSzPts val="1100"/>
              <a:buFont typeface="Arial"/>
              <a:buNone/>
              <a:defRPr sz="1100" b="0" i="0" u="none" strike="noStrike" cap="none">
                <a:solidFill>
                  <a:schemeClr val="dk1"/>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chemeClr val="dk1"/>
              </a:buClr>
              <a:buSzPts val="1050"/>
              <a:buFont typeface="Arial"/>
              <a:buNone/>
              <a:defRPr sz="1050" b="0" i="0" u="none" strike="noStrike" cap="none">
                <a:solidFill>
                  <a:schemeClr val="dk1"/>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chemeClr val="dk1"/>
              </a:buClr>
              <a:buSzPts val="1050"/>
              <a:buFont typeface="Arial"/>
              <a:buNone/>
              <a:defRPr sz="105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9" name="Google Shape;99;p18"/>
          <p:cNvSpPr txBox="1">
            <a:spLocks noGrp="1"/>
          </p:cNvSpPr>
          <p:nvPr>
            <p:ph type="body" idx="4"/>
          </p:nvPr>
        </p:nvSpPr>
        <p:spPr>
          <a:xfrm>
            <a:off x="0" y="502347"/>
            <a:ext cx="793389" cy="424732"/>
          </a:xfrm>
          <a:prstGeom prst="rect">
            <a:avLst/>
          </a:prstGeom>
          <a:noFill/>
          <a:ln>
            <a:noFill/>
          </a:ln>
        </p:spPr>
        <p:txBody>
          <a:bodyPr spcFirstLastPara="1" wrap="square" lIns="91425" tIns="45700" rIns="91425" bIns="45700" anchor="b" anchorCtr="0">
            <a:spAutoFit/>
          </a:bodyPr>
          <a:lstStyle>
            <a:lvl1pPr marL="457200" marR="0" lvl="0" indent="-228600" algn="r" rtl="0">
              <a:lnSpc>
                <a:spcPct val="90000"/>
              </a:lnSpc>
              <a:spcBef>
                <a:spcPts val="0"/>
              </a:spcBef>
              <a:spcAft>
                <a:spcPts val="0"/>
              </a:spcAft>
              <a:buClr>
                <a:schemeClr val="lt2"/>
              </a:buClr>
              <a:buSzPts val="2400"/>
              <a:buFont typeface="Arial"/>
              <a:buNone/>
              <a:defRPr sz="2400" b="1" i="0" u="none" strike="noStrike" cap="none">
                <a:solidFill>
                  <a:schemeClr val="lt2"/>
                </a:solidFill>
                <a:latin typeface="Montserrat ExtraBold"/>
                <a:ea typeface="Montserrat ExtraBold"/>
                <a:cs typeface="Montserrat ExtraBold"/>
                <a:sym typeface="Montserrat ExtraBold"/>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0" name="Google Shape;100;p18"/>
          <p:cNvSpPr txBox="1">
            <a:spLocks noGrp="1"/>
          </p:cNvSpPr>
          <p:nvPr>
            <p:ph type="body" idx="5"/>
          </p:nvPr>
        </p:nvSpPr>
        <p:spPr>
          <a:xfrm>
            <a:off x="4724273" y="2475692"/>
            <a:ext cx="3011130" cy="415498"/>
          </a:xfrm>
          <a:prstGeom prst="rect">
            <a:avLst/>
          </a:prstGeom>
          <a:noFill/>
          <a:ln>
            <a:noFill/>
          </a:ln>
        </p:spPr>
        <p:txBody>
          <a:bodyPr spcFirstLastPara="1" wrap="square" lIns="91425" tIns="45700" rIns="91425" bIns="45700" anchor="t" anchorCtr="0">
            <a:spAutoFit/>
          </a:bodyPr>
          <a:lstStyle>
            <a:lvl1pPr marL="457200" marR="0" lvl="0" indent="-228600" algn="l" rtl="0">
              <a:lnSpc>
                <a:spcPct val="100000"/>
              </a:lnSpc>
              <a:spcBef>
                <a:spcPts val="0"/>
              </a:spcBef>
              <a:spcAft>
                <a:spcPts val="0"/>
              </a:spcAft>
              <a:buClr>
                <a:schemeClr val="accent4"/>
              </a:buClr>
              <a:buSzPts val="1050"/>
              <a:buFont typeface="Arial"/>
              <a:buNone/>
              <a:defRPr sz="1050" b="0" i="0" u="none" strike="noStrike" cap="none">
                <a:solidFill>
                  <a:schemeClr val="accent4"/>
                </a:solidFill>
                <a:latin typeface="Montserrat Medium"/>
                <a:ea typeface="Montserrat Medium"/>
                <a:cs typeface="Montserrat Medium"/>
                <a:sym typeface="Montserrat Medium"/>
              </a:defRPr>
            </a:lvl1pPr>
            <a:lvl2pPr marL="914400" marR="0" lvl="1"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chemeClr val="dk1"/>
              </a:buClr>
              <a:buSzPts val="1100"/>
              <a:buFont typeface="Arial"/>
              <a:buNone/>
              <a:defRPr sz="1100" b="0" i="0" u="none" strike="noStrike" cap="none">
                <a:solidFill>
                  <a:schemeClr val="dk1"/>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chemeClr val="dk1"/>
              </a:buClr>
              <a:buSzPts val="1050"/>
              <a:buFont typeface="Arial"/>
              <a:buNone/>
              <a:defRPr sz="1050" b="0" i="0" u="none" strike="noStrike" cap="none">
                <a:solidFill>
                  <a:schemeClr val="dk1"/>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chemeClr val="dk1"/>
              </a:buClr>
              <a:buSzPts val="1050"/>
              <a:buFont typeface="Arial"/>
              <a:buNone/>
              <a:defRPr sz="105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 name="Google Shape;101;p18"/>
          <p:cNvSpPr txBox="1">
            <a:spLocks noGrp="1"/>
          </p:cNvSpPr>
          <p:nvPr>
            <p:ph type="body" idx="6"/>
          </p:nvPr>
        </p:nvSpPr>
        <p:spPr>
          <a:xfrm>
            <a:off x="4724273" y="2968089"/>
            <a:ext cx="3011130" cy="3016210"/>
          </a:xfrm>
          <a:prstGeom prst="rect">
            <a:avLst/>
          </a:prstGeom>
          <a:noFill/>
          <a:ln>
            <a:noFill/>
          </a:ln>
        </p:spPr>
        <p:txBody>
          <a:bodyPr spcFirstLastPara="1" wrap="square" lIns="91425" tIns="45700" rIns="91425" bIns="45700" anchor="t" anchorCtr="0">
            <a:spAutoFit/>
          </a:bodyPr>
          <a:lstStyle>
            <a:lvl1pPr marL="457200" marR="0" lvl="0" indent="-228600" algn="l" rtl="0">
              <a:lnSpc>
                <a:spcPct val="100000"/>
              </a:lnSpc>
              <a:spcBef>
                <a:spcPts val="0"/>
              </a:spcBef>
              <a:spcAft>
                <a:spcPts val="0"/>
              </a:spcAft>
              <a:buClr>
                <a:schemeClr val="dk1"/>
              </a:buClr>
              <a:buSzPts val="1000"/>
              <a:buFont typeface="Arial"/>
              <a:buNone/>
              <a:defRPr sz="1000" b="0" i="0" u="none" strike="noStrike" cap="none">
                <a:solidFill>
                  <a:schemeClr val="dk1"/>
                </a:solidFill>
                <a:latin typeface="Montserrat"/>
                <a:ea typeface="Montserrat"/>
                <a:cs typeface="Montserrat"/>
                <a:sym typeface="Montserrat"/>
              </a:defRPr>
            </a:lvl1pPr>
            <a:lvl2pPr marL="914400" marR="0" lvl="1" indent="-228600" algn="l" rtl="0">
              <a:lnSpc>
                <a:spcPct val="90000"/>
              </a:lnSpc>
              <a:spcBef>
                <a:spcPts val="600"/>
              </a:spcBef>
              <a:spcAft>
                <a:spcPts val="0"/>
              </a:spcAft>
              <a:buClr>
                <a:schemeClr val="dk1"/>
              </a:buClr>
              <a:buSzPts val="1200"/>
              <a:buFont typeface="Arial"/>
              <a:buNone/>
              <a:defRPr sz="1200" b="0" i="0" u="none" strike="noStrike" cap="none">
                <a:solidFill>
                  <a:schemeClr val="dk1"/>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chemeClr val="dk1"/>
              </a:buClr>
              <a:buSzPts val="1100"/>
              <a:buFont typeface="Arial"/>
              <a:buNone/>
              <a:defRPr sz="1100" b="0" i="0" u="none" strike="noStrike" cap="none">
                <a:solidFill>
                  <a:schemeClr val="dk1"/>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chemeClr val="dk1"/>
              </a:buClr>
              <a:buSzPts val="1050"/>
              <a:buFont typeface="Arial"/>
              <a:buNone/>
              <a:defRPr sz="1050" b="0" i="0" u="none" strike="noStrike" cap="none">
                <a:solidFill>
                  <a:schemeClr val="dk1"/>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chemeClr val="dk1"/>
              </a:buClr>
              <a:buSzPts val="1050"/>
              <a:buFont typeface="Arial"/>
              <a:buNone/>
              <a:defRPr sz="105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 name="Google Shape;102;p18"/>
          <p:cNvSpPr txBox="1">
            <a:spLocks noGrp="1"/>
          </p:cNvSpPr>
          <p:nvPr>
            <p:ph type="body" idx="7"/>
          </p:nvPr>
        </p:nvSpPr>
        <p:spPr>
          <a:xfrm>
            <a:off x="8517798" y="2475692"/>
            <a:ext cx="3011130" cy="415498"/>
          </a:xfrm>
          <a:prstGeom prst="rect">
            <a:avLst/>
          </a:prstGeom>
          <a:noFill/>
          <a:ln>
            <a:noFill/>
          </a:ln>
        </p:spPr>
        <p:txBody>
          <a:bodyPr spcFirstLastPara="1" wrap="square" lIns="91425" tIns="45700" rIns="91425" bIns="45700" anchor="t" anchorCtr="0">
            <a:spAutoFit/>
          </a:bodyPr>
          <a:lstStyle>
            <a:lvl1pPr marL="457200" marR="0" lvl="0" indent="-228600" algn="l" rtl="0">
              <a:lnSpc>
                <a:spcPct val="100000"/>
              </a:lnSpc>
              <a:spcBef>
                <a:spcPts val="0"/>
              </a:spcBef>
              <a:spcAft>
                <a:spcPts val="0"/>
              </a:spcAft>
              <a:buClr>
                <a:schemeClr val="accent4"/>
              </a:buClr>
              <a:buSzPts val="1050"/>
              <a:buFont typeface="Arial"/>
              <a:buNone/>
              <a:defRPr sz="1050" b="0" i="0" u="none" strike="noStrike" cap="none">
                <a:solidFill>
                  <a:schemeClr val="accent4"/>
                </a:solidFill>
                <a:latin typeface="Montserrat Medium"/>
                <a:ea typeface="Montserrat Medium"/>
                <a:cs typeface="Montserrat Medium"/>
                <a:sym typeface="Montserrat Medium"/>
              </a:defRPr>
            </a:lvl1pPr>
            <a:lvl2pPr marL="914400" marR="0" lvl="1"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chemeClr val="dk1"/>
              </a:buClr>
              <a:buSzPts val="1100"/>
              <a:buFont typeface="Arial"/>
              <a:buNone/>
              <a:defRPr sz="1100" b="0" i="0" u="none" strike="noStrike" cap="none">
                <a:solidFill>
                  <a:schemeClr val="dk1"/>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chemeClr val="dk1"/>
              </a:buClr>
              <a:buSzPts val="1050"/>
              <a:buFont typeface="Arial"/>
              <a:buNone/>
              <a:defRPr sz="1050" b="0" i="0" u="none" strike="noStrike" cap="none">
                <a:solidFill>
                  <a:schemeClr val="dk1"/>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chemeClr val="dk1"/>
              </a:buClr>
              <a:buSzPts val="1050"/>
              <a:buFont typeface="Arial"/>
              <a:buNone/>
              <a:defRPr sz="105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 name="Google Shape;103;p18"/>
          <p:cNvSpPr txBox="1">
            <a:spLocks noGrp="1"/>
          </p:cNvSpPr>
          <p:nvPr>
            <p:ph type="body" idx="8"/>
          </p:nvPr>
        </p:nvSpPr>
        <p:spPr>
          <a:xfrm>
            <a:off x="8517798" y="2968089"/>
            <a:ext cx="3011130" cy="3016210"/>
          </a:xfrm>
          <a:prstGeom prst="rect">
            <a:avLst/>
          </a:prstGeom>
          <a:noFill/>
          <a:ln>
            <a:noFill/>
          </a:ln>
        </p:spPr>
        <p:txBody>
          <a:bodyPr spcFirstLastPara="1" wrap="square" lIns="91425" tIns="45700" rIns="91425" bIns="45700" anchor="t" anchorCtr="0">
            <a:spAutoFit/>
          </a:bodyPr>
          <a:lstStyle>
            <a:lvl1pPr marL="457200" marR="0" lvl="0" indent="-228600" algn="l" rtl="0">
              <a:lnSpc>
                <a:spcPct val="100000"/>
              </a:lnSpc>
              <a:spcBef>
                <a:spcPts val="0"/>
              </a:spcBef>
              <a:spcAft>
                <a:spcPts val="0"/>
              </a:spcAft>
              <a:buClr>
                <a:schemeClr val="dk1"/>
              </a:buClr>
              <a:buSzPts val="1000"/>
              <a:buFont typeface="Arial"/>
              <a:buNone/>
              <a:defRPr sz="1000" b="0" i="0" u="none" strike="noStrike" cap="none">
                <a:solidFill>
                  <a:schemeClr val="dk1"/>
                </a:solidFill>
                <a:latin typeface="Montserrat"/>
                <a:ea typeface="Montserrat"/>
                <a:cs typeface="Montserrat"/>
                <a:sym typeface="Montserrat"/>
              </a:defRPr>
            </a:lvl1pPr>
            <a:lvl2pPr marL="914400" marR="0" lvl="1" indent="-228600" algn="l" rtl="0">
              <a:lnSpc>
                <a:spcPct val="90000"/>
              </a:lnSpc>
              <a:spcBef>
                <a:spcPts val="600"/>
              </a:spcBef>
              <a:spcAft>
                <a:spcPts val="0"/>
              </a:spcAft>
              <a:buClr>
                <a:schemeClr val="dk1"/>
              </a:buClr>
              <a:buSzPts val="1200"/>
              <a:buFont typeface="Arial"/>
              <a:buNone/>
              <a:defRPr sz="1200" b="0" i="0" u="none" strike="noStrike" cap="none">
                <a:solidFill>
                  <a:schemeClr val="dk1"/>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chemeClr val="dk1"/>
              </a:buClr>
              <a:buSzPts val="1100"/>
              <a:buFont typeface="Arial"/>
              <a:buNone/>
              <a:defRPr sz="1100" b="0" i="0" u="none" strike="noStrike" cap="none">
                <a:solidFill>
                  <a:schemeClr val="dk1"/>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chemeClr val="dk1"/>
              </a:buClr>
              <a:buSzPts val="1050"/>
              <a:buFont typeface="Arial"/>
              <a:buNone/>
              <a:defRPr sz="1050" b="0" i="0" u="none" strike="noStrike" cap="none">
                <a:solidFill>
                  <a:schemeClr val="dk1"/>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chemeClr val="dk1"/>
              </a:buClr>
              <a:buSzPts val="1050"/>
              <a:buFont typeface="Arial"/>
              <a:buNone/>
              <a:defRPr sz="105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 name="Google Shape;104;p18"/>
          <p:cNvSpPr txBox="1">
            <a:spLocks noGrp="1"/>
          </p:cNvSpPr>
          <p:nvPr>
            <p:ph type="sldNum" idx="12"/>
          </p:nvPr>
        </p:nvSpPr>
        <p:spPr>
          <a:xfrm>
            <a:off x="11015990" y="6467100"/>
            <a:ext cx="85782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
        <p:nvSpPr>
          <p:cNvPr id="105" name="Google Shape;105;p18"/>
          <p:cNvSpPr txBox="1">
            <a:spLocks noGrp="1"/>
          </p:cNvSpPr>
          <p:nvPr>
            <p:ph type="dt" idx="10"/>
          </p:nvPr>
        </p:nvSpPr>
        <p:spPr>
          <a:xfrm>
            <a:off x="658813" y="6541940"/>
            <a:ext cx="747827" cy="215444"/>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8"/>
          <p:cNvSpPr txBox="1">
            <a:spLocks noGrp="1"/>
          </p:cNvSpPr>
          <p:nvPr>
            <p:ph type="ftr" idx="11"/>
          </p:nvPr>
        </p:nvSpPr>
        <p:spPr>
          <a:xfrm>
            <a:off x="1510591" y="6541940"/>
            <a:ext cx="4442090" cy="215444"/>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2" name="Google Shape;78;p16" descr="Une image contenant Graphique, Police, logo, capture d’écran&#10;&#10;Le contenu généré par l’IA peut être incorrect.">
            <a:extLst>
              <a:ext uri="{FF2B5EF4-FFF2-40B4-BE49-F238E27FC236}">
                <a16:creationId xmlns:a16="http://schemas.microsoft.com/office/drawing/2014/main" id="{856E0A95-1D78-43D6-2649-5412EC517E33}"/>
              </a:ext>
            </a:extLst>
          </p:cNvPr>
          <p:cNvPicPr preferRelativeResize="0"/>
          <p:nvPr userDrawn="1"/>
        </p:nvPicPr>
        <p:blipFill rotWithShape="1">
          <a:blip r:embed="rId2">
            <a:alphaModFix/>
          </a:blip>
          <a:srcRect/>
          <a:stretch/>
        </p:blipFill>
        <p:spPr>
          <a:xfrm>
            <a:off x="9948318" y="285065"/>
            <a:ext cx="2095904" cy="705621"/>
          </a:xfrm>
          <a:prstGeom prst="rect">
            <a:avLst/>
          </a:prstGeom>
          <a:noFill/>
          <a:ln>
            <a:noFill/>
          </a:ln>
        </p:spPr>
      </p:pic>
      <p:pic>
        <p:nvPicPr>
          <p:cNvPr id="3" name="Google Shape;83;p17" descr="Logo La Poste Immobilier">
            <a:extLst>
              <a:ext uri="{FF2B5EF4-FFF2-40B4-BE49-F238E27FC236}">
                <a16:creationId xmlns:a16="http://schemas.microsoft.com/office/drawing/2014/main" id="{9A2C34E4-C269-8E5B-5D69-E81DB7C73027}"/>
              </a:ext>
            </a:extLst>
          </p:cNvPr>
          <p:cNvPicPr preferRelativeResize="0"/>
          <p:nvPr userDrawn="1"/>
        </p:nvPicPr>
        <p:blipFill rotWithShape="1">
          <a:blip r:embed="rId3">
            <a:alphaModFix/>
          </a:blip>
          <a:srcRect/>
          <a:stretch/>
        </p:blipFill>
        <p:spPr>
          <a:xfrm>
            <a:off x="7830262" y="373864"/>
            <a:ext cx="2026808" cy="54553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Pierre - Contenus 6">
  <p:cSld name="Pierre - Contenus 6">
    <p:spTree>
      <p:nvGrpSpPr>
        <p:cNvPr id="1" name="Shape 607"/>
        <p:cNvGrpSpPr/>
        <p:nvPr/>
      </p:nvGrpSpPr>
      <p:grpSpPr>
        <a:xfrm>
          <a:off x="0" y="0"/>
          <a:ext cx="0" cy="0"/>
          <a:chOff x="0" y="0"/>
          <a:chExt cx="0" cy="0"/>
        </a:xfrm>
      </p:grpSpPr>
      <p:sp>
        <p:nvSpPr>
          <p:cNvPr id="608" name="Google Shape;608;p75"/>
          <p:cNvSpPr>
            <a:spLocks noGrp="1"/>
          </p:cNvSpPr>
          <p:nvPr>
            <p:ph type="pic" idx="2"/>
          </p:nvPr>
        </p:nvSpPr>
        <p:spPr>
          <a:xfrm>
            <a:off x="-1" y="964444"/>
            <a:ext cx="12192001" cy="5236331"/>
          </a:xfrm>
          <a:prstGeom prst="rect">
            <a:avLst/>
          </a:prstGeom>
          <a:solidFill>
            <a:srgbClr val="D8D8D8"/>
          </a:solidFill>
          <a:ln>
            <a:noFill/>
          </a:ln>
        </p:spPr>
      </p:sp>
      <p:pic>
        <p:nvPicPr>
          <p:cNvPr id="609" name="Google Shape;609;p75" descr="Logo La Poste Immobilier"/>
          <p:cNvPicPr preferRelativeResize="0"/>
          <p:nvPr/>
        </p:nvPicPr>
        <p:blipFill rotWithShape="1">
          <a:blip r:embed="rId2">
            <a:alphaModFix/>
          </a:blip>
          <a:srcRect/>
          <a:stretch/>
        </p:blipFill>
        <p:spPr>
          <a:xfrm>
            <a:off x="9948318" y="384458"/>
            <a:ext cx="2026808" cy="545533"/>
          </a:xfrm>
          <a:prstGeom prst="rect">
            <a:avLst/>
          </a:prstGeom>
          <a:noFill/>
          <a:ln>
            <a:noFill/>
          </a:ln>
        </p:spPr>
      </p:pic>
      <p:sp>
        <p:nvSpPr>
          <p:cNvPr id="610" name="Google Shape;610;p75"/>
          <p:cNvSpPr/>
          <p:nvPr/>
        </p:nvSpPr>
        <p:spPr>
          <a:xfrm rot="5400000">
            <a:off x="0" y="459339"/>
            <a:ext cx="793389" cy="793389"/>
          </a:xfrm>
          <a:custGeom>
            <a:avLst/>
            <a:gdLst/>
            <a:ahLst/>
            <a:cxnLst/>
            <a:rect l="l" t="t" r="r" b="b"/>
            <a:pathLst>
              <a:path w="965200" h="965200" extrusionOk="0">
                <a:moveTo>
                  <a:pt x="0" y="965200"/>
                </a:moveTo>
                <a:lnTo>
                  <a:pt x="0" y="0"/>
                </a:lnTo>
                <a:lnTo>
                  <a:pt x="609601" y="1"/>
                </a:lnTo>
                <a:lnTo>
                  <a:pt x="609601" y="355599"/>
                </a:lnTo>
                <a:lnTo>
                  <a:pt x="965200" y="355599"/>
                </a:lnTo>
                <a:lnTo>
                  <a:pt x="965200" y="965200"/>
                </a:lnTo>
                <a:lnTo>
                  <a:pt x="609601" y="965200"/>
                </a:lnTo>
                <a:lnTo>
                  <a:pt x="609601" y="965200"/>
                </a:lnTo>
                <a:close/>
              </a:path>
            </a:pathLst>
          </a:cu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11" name="Google Shape;611;p75"/>
          <p:cNvSpPr txBox="1">
            <a:spLocks noGrp="1"/>
          </p:cNvSpPr>
          <p:nvPr>
            <p:ph type="body" idx="1"/>
          </p:nvPr>
        </p:nvSpPr>
        <p:spPr>
          <a:xfrm>
            <a:off x="0" y="502347"/>
            <a:ext cx="793389" cy="424732"/>
          </a:xfrm>
          <a:prstGeom prst="rect">
            <a:avLst/>
          </a:prstGeom>
          <a:noFill/>
          <a:ln>
            <a:noFill/>
          </a:ln>
        </p:spPr>
        <p:txBody>
          <a:bodyPr spcFirstLastPara="1" wrap="square" lIns="91425" tIns="45700" rIns="91425" bIns="45700" anchor="b" anchorCtr="0">
            <a:spAutoFit/>
          </a:bodyPr>
          <a:lstStyle>
            <a:lvl1pPr marL="457200" marR="0" lvl="0" indent="-228600" algn="r" rtl="0">
              <a:lnSpc>
                <a:spcPct val="90000"/>
              </a:lnSpc>
              <a:spcBef>
                <a:spcPts val="0"/>
              </a:spcBef>
              <a:spcAft>
                <a:spcPts val="0"/>
              </a:spcAft>
              <a:buClr>
                <a:schemeClr val="lt2"/>
              </a:buClr>
              <a:buSzPts val="2400"/>
              <a:buFont typeface="Arial"/>
              <a:buNone/>
              <a:defRPr sz="2400" b="1" i="0" u="none" strike="noStrike" cap="none">
                <a:solidFill>
                  <a:schemeClr val="lt2"/>
                </a:solidFill>
                <a:latin typeface="Montserrat ExtraBold"/>
                <a:ea typeface="Montserrat ExtraBold"/>
                <a:cs typeface="Montserrat ExtraBold"/>
                <a:sym typeface="Montserrat ExtraBold"/>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12" name="Google Shape;612;p75"/>
          <p:cNvSpPr txBox="1">
            <a:spLocks noGrp="1"/>
          </p:cNvSpPr>
          <p:nvPr>
            <p:ph type="dt" idx="10"/>
          </p:nvPr>
        </p:nvSpPr>
        <p:spPr>
          <a:xfrm>
            <a:off x="658813" y="6541940"/>
            <a:ext cx="747827" cy="215444"/>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3" name="Google Shape;613;p75"/>
          <p:cNvSpPr txBox="1">
            <a:spLocks noGrp="1"/>
          </p:cNvSpPr>
          <p:nvPr>
            <p:ph type="ftr" idx="11"/>
          </p:nvPr>
        </p:nvSpPr>
        <p:spPr>
          <a:xfrm>
            <a:off x="1510591" y="6541940"/>
            <a:ext cx="4442090" cy="215444"/>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4" name="Google Shape;614;p75"/>
          <p:cNvSpPr txBox="1">
            <a:spLocks noGrp="1"/>
          </p:cNvSpPr>
          <p:nvPr>
            <p:ph type="sldNum" idx="12"/>
          </p:nvPr>
        </p:nvSpPr>
        <p:spPr>
          <a:xfrm>
            <a:off x="11015990" y="6467100"/>
            <a:ext cx="85782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
        <p:nvSpPr>
          <p:cNvPr id="615" name="Google Shape;615;p75"/>
          <p:cNvSpPr txBox="1">
            <a:spLocks noGrp="1"/>
          </p:cNvSpPr>
          <p:nvPr>
            <p:ph type="body" idx="3"/>
          </p:nvPr>
        </p:nvSpPr>
        <p:spPr>
          <a:xfrm>
            <a:off x="8435326" y="4365522"/>
            <a:ext cx="2743951" cy="2492478"/>
          </a:xfrm>
          <a:prstGeom prst="rect">
            <a:avLst/>
          </a:prstGeom>
          <a:solidFill>
            <a:schemeClr val="accent5"/>
          </a:solidFill>
          <a:ln>
            <a:noFill/>
          </a:ln>
        </p:spPr>
        <p:txBody>
          <a:bodyPr spcFirstLastPara="1" wrap="square" lIns="180000" tIns="180000" rIns="180000" bIns="180000" anchor="t" anchorCtr="0">
            <a:noAutofit/>
          </a:bodyPr>
          <a:lstStyle>
            <a:lvl1pPr marL="457200" marR="0" lvl="0" indent="-228600" algn="l" rtl="0">
              <a:lnSpc>
                <a:spcPct val="90000"/>
              </a:lnSpc>
              <a:spcBef>
                <a:spcPts val="1000"/>
              </a:spcBef>
              <a:spcAft>
                <a:spcPts val="0"/>
              </a:spcAft>
              <a:buClr>
                <a:schemeClr val="lt2"/>
              </a:buClr>
              <a:buSzPts val="1000"/>
              <a:buFont typeface="Arial"/>
              <a:buNone/>
              <a:defRPr sz="1000" b="0" i="0" u="none" strike="noStrike" cap="none">
                <a:solidFill>
                  <a:schemeClr val="lt2"/>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Pierre - Der de couv">
  <p:cSld name="Pierre - Der de couv">
    <p:bg>
      <p:bgPr>
        <a:solidFill>
          <a:schemeClr val="accent5"/>
        </a:solidFill>
        <a:effectLst/>
      </p:bgPr>
    </p:bg>
    <p:spTree>
      <p:nvGrpSpPr>
        <p:cNvPr id="1" name="Shape 616"/>
        <p:cNvGrpSpPr/>
        <p:nvPr/>
      </p:nvGrpSpPr>
      <p:grpSpPr>
        <a:xfrm>
          <a:off x="0" y="0"/>
          <a:ext cx="0" cy="0"/>
          <a:chOff x="0" y="0"/>
          <a:chExt cx="0" cy="0"/>
        </a:xfrm>
      </p:grpSpPr>
      <p:pic>
        <p:nvPicPr>
          <p:cNvPr id="617" name="Google Shape;617;p76" descr="Logo La Poste Immobilier"/>
          <p:cNvPicPr preferRelativeResize="0"/>
          <p:nvPr/>
        </p:nvPicPr>
        <p:blipFill rotWithShape="1">
          <a:blip r:embed="rId2">
            <a:alphaModFix/>
          </a:blip>
          <a:srcRect/>
          <a:stretch/>
        </p:blipFill>
        <p:spPr>
          <a:xfrm>
            <a:off x="3335076" y="2490282"/>
            <a:ext cx="5005523" cy="1347280"/>
          </a:xfrm>
          <a:prstGeom prst="rect">
            <a:avLst/>
          </a:prstGeom>
          <a:noFill/>
          <a:ln>
            <a:noFill/>
          </a:ln>
        </p:spPr>
      </p:pic>
      <p:sp>
        <p:nvSpPr>
          <p:cNvPr id="618" name="Google Shape;618;p76"/>
          <p:cNvSpPr txBox="1"/>
          <p:nvPr/>
        </p:nvSpPr>
        <p:spPr>
          <a:xfrm>
            <a:off x="518808" y="6375144"/>
            <a:ext cx="3233047" cy="1661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chemeClr val="lt1"/>
              </a:buClr>
              <a:buSzPts val="1200"/>
              <a:buFont typeface="Arial"/>
              <a:buNone/>
            </a:pPr>
            <a:r>
              <a:rPr lang="fr-FR" sz="1200" b="1" i="0" cap="none">
                <a:solidFill>
                  <a:schemeClr val="lt1"/>
                </a:solidFill>
                <a:latin typeface="Montserrat"/>
                <a:ea typeface="Montserrat"/>
                <a:cs typeface="Montserrat"/>
                <a:sym typeface="Montserrat"/>
              </a:rPr>
              <a:t>Une filiale du groupe La Poste</a:t>
            </a:r>
            <a:endParaRPr/>
          </a:p>
        </p:txBody>
      </p:sp>
      <p:sp>
        <p:nvSpPr>
          <p:cNvPr id="619" name="Google Shape;619;p76"/>
          <p:cNvSpPr txBox="1"/>
          <p:nvPr/>
        </p:nvSpPr>
        <p:spPr>
          <a:xfrm>
            <a:off x="6412796" y="6389227"/>
            <a:ext cx="4401877" cy="166199"/>
          </a:xfrm>
          <a:prstGeom prst="rect">
            <a:avLst/>
          </a:prstGeom>
          <a:noFill/>
          <a:ln>
            <a:noFill/>
          </a:ln>
        </p:spPr>
        <p:txBody>
          <a:bodyPr spcFirstLastPara="1" wrap="square" lIns="0" tIns="0" rIns="0" bIns="0" anchor="t" anchorCtr="0">
            <a:spAutoFit/>
          </a:bodyPr>
          <a:lstStyle/>
          <a:p>
            <a:pPr marL="0" marR="0" lvl="0" indent="0" algn="r" rtl="0">
              <a:lnSpc>
                <a:spcPct val="90000"/>
              </a:lnSpc>
              <a:spcBef>
                <a:spcPts val="0"/>
              </a:spcBef>
              <a:spcAft>
                <a:spcPts val="0"/>
              </a:spcAft>
              <a:buClr>
                <a:schemeClr val="lt1"/>
              </a:buClr>
              <a:buSzPts val="1200"/>
              <a:buFont typeface="Arial"/>
              <a:buNone/>
            </a:pPr>
            <a:r>
              <a:rPr lang="fr-FR" sz="1200" b="1" i="0" cap="none">
                <a:solidFill>
                  <a:schemeClr val="lt1"/>
                </a:solidFill>
                <a:latin typeface="Montserrat"/>
                <a:ea typeface="Montserrat"/>
                <a:cs typeface="Montserrat"/>
                <a:sym typeface="Montserrat"/>
              </a:rPr>
              <a:t>La Poste Immobilier est labélisée</a:t>
            </a:r>
            <a:endParaRPr/>
          </a:p>
        </p:txBody>
      </p:sp>
      <p:pic>
        <p:nvPicPr>
          <p:cNvPr id="620" name="Google Shape;620;p76"/>
          <p:cNvPicPr preferRelativeResize="0"/>
          <p:nvPr/>
        </p:nvPicPr>
        <p:blipFill rotWithShape="1">
          <a:blip r:embed="rId3">
            <a:alphaModFix/>
          </a:blip>
          <a:srcRect/>
          <a:stretch/>
        </p:blipFill>
        <p:spPr>
          <a:xfrm>
            <a:off x="10910452" y="5751746"/>
            <a:ext cx="762740" cy="789597"/>
          </a:xfrm>
          <a:prstGeom prst="rect">
            <a:avLst/>
          </a:prstGeom>
          <a:solidFill>
            <a:schemeClr val="lt2"/>
          </a:solid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c - Couv">
  <p:cSld name="Blanc - Couv">
    <p:bg>
      <p:bgPr>
        <a:solidFill>
          <a:schemeClr val="lt2"/>
        </a:solidFill>
        <a:effectLst/>
      </p:bgPr>
    </p:bg>
    <p:spTree>
      <p:nvGrpSpPr>
        <p:cNvPr id="1" name="Shape 116"/>
        <p:cNvGrpSpPr/>
        <p:nvPr/>
      </p:nvGrpSpPr>
      <p:grpSpPr>
        <a:xfrm>
          <a:off x="0" y="0"/>
          <a:ext cx="0" cy="0"/>
          <a:chOff x="0" y="0"/>
          <a:chExt cx="0" cy="0"/>
        </a:xfrm>
      </p:grpSpPr>
      <p:sp>
        <p:nvSpPr>
          <p:cNvPr id="117" name="Google Shape;117;p20"/>
          <p:cNvSpPr>
            <a:spLocks noGrp="1"/>
          </p:cNvSpPr>
          <p:nvPr>
            <p:ph type="pic" idx="2"/>
          </p:nvPr>
        </p:nvSpPr>
        <p:spPr>
          <a:xfrm>
            <a:off x="4517136" y="0"/>
            <a:ext cx="7674864" cy="6858000"/>
          </a:xfrm>
          <a:prstGeom prst="rect">
            <a:avLst/>
          </a:prstGeom>
          <a:solidFill>
            <a:srgbClr val="D8D8D8"/>
          </a:solidFill>
          <a:ln>
            <a:noFill/>
          </a:ln>
        </p:spPr>
      </p:sp>
      <p:sp>
        <p:nvSpPr>
          <p:cNvPr id="118" name="Google Shape;118;p20"/>
          <p:cNvSpPr txBox="1">
            <a:spLocks noGrp="1"/>
          </p:cNvSpPr>
          <p:nvPr>
            <p:ph type="ctrTitle"/>
          </p:nvPr>
        </p:nvSpPr>
        <p:spPr>
          <a:xfrm>
            <a:off x="683664" y="3903984"/>
            <a:ext cx="3212895" cy="867930"/>
          </a:xfrm>
          <a:prstGeom prst="rect">
            <a:avLst/>
          </a:prstGeom>
          <a:noFill/>
          <a:ln>
            <a:noFill/>
          </a:ln>
        </p:spPr>
        <p:txBody>
          <a:bodyPr spcFirstLastPara="1" wrap="square" lIns="91425" tIns="45700" rIns="91425" bIns="45700" anchor="t" anchorCtr="0">
            <a:spAutoFit/>
          </a:bodyPr>
          <a:lstStyle>
            <a:lvl1pPr marR="0" lvl="0" algn="l" rtl="0">
              <a:lnSpc>
                <a:spcPct val="90000"/>
              </a:lnSpc>
              <a:spcBef>
                <a:spcPts val="0"/>
              </a:spcBef>
              <a:spcAft>
                <a:spcPts val="0"/>
              </a:spcAft>
              <a:buClr>
                <a:schemeClr val="accent4"/>
              </a:buClr>
              <a:buSzPts val="2800"/>
              <a:buFont typeface="Montserrat ExtraBold"/>
              <a:buNone/>
              <a:defRPr sz="2800" b="1" i="0" u="none" strike="noStrike" cap="none">
                <a:solidFill>
                  <a:schemeClr val="accent4"/>
                </a:solidFill>
                <a:latin typeface="Montserrat ExtraBold"/>
                <a:ea typeface="Montserrat ExtraBold"/>
                <a:cs typeface="Montserrat ExtraBold"/>
                <a:sym typeface="Montserrat Extra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9" name="Google Shape;119;p20"/>
          <p:cNvSpPr txBox="1">
            <a:spLocks noGrp="1"/>
          </p:cNvSpPr>
          <p:nvPr>
            <p:ph type="subTitle" idx="1"/>
          </p:nvPr>
        </p:nvSpPr>
        <p:spPr>
          <a:xfrm>
            <a:off x="683664" y="5135747"/>
            <a:ext cx="3212895" cy="646331"/>
          </a:xfrm>
          <a:prstGeom prst="rect">
            <a:avLst/>
          </a:prstGeom>
          <a:noFill/>
          <a:ln>
            <a:noFill/>
          </a:ln>
        </p:spPr>
        <p:txBody>
          <a:bodyPr spcFirstLastPara="1" wrap="square" lIns="91425" tIns="45700" rIns="91425" bIns="45700" anchor="t" anchorCtr="0">
            <a:spAutoFit/>
          </a:bodyPr>
          <a:lstStyle>
            <a:lvl1pPr marR="0" lvl="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Montserrat"/>
                <a:ea typeface="Montserrat"/>
                <a:cs typeface="Montserrat"/>
                <a:sym typeface="Montserrat"/>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Montserrat"/>
                <a:ea typeface="Montserrat"/>
                <a:cs typeface="Montserrat"/>
                <a:sym typeface="Montserrat"/>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Montserrat"/>
                <a:ea typeface="Montserrat"/>
                <a:cs typeface="Montserrat"/>
                <a:sym typeface="Montserrat"/>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Montserrat"/>
                <a:ea typeface="Montserrat"/>
                <a:cs typeface="Montserrat"/>
                <a:sym typeface="Montserrat"/>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Montserrat"/>
                <a:ea typeface="Montserrat"/>
                <a:cs typeface="Montserrat"/>
                <a:sym typeface="Montserrat"/>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pic>
        <p:nvPicPr>
          <p:cNvPr id="120" name="Google Shape;120;p20" descr="Logo La Poste Immobilier"/>
          <p:cNvPicPr preferRelativeResize="0"/>
          <p:nvPr/>
        </p:nvPicPr>
        <p:blipFill rotWithShape="1">
          <a:blip r:embed="rId2">
            <a:alphaModFix/>
          </a:blip>
          <a:srcRect l="6144" t="12713" r="6145" b="12713"/>
          <a:stretch/>
        </p:blipFill>
        <p:spPr>
          <a:xfrm>
            <a:off x="683664" y="658761"/>
            <a:ext cx="3212895" cy="1298055"/>
          </a:xfrm>
          <a:prstGeom prst="rect">
            <a:avLst/>
          </a:prstGeom>
          <a:noFill/>
          <a:ln>
            <a:noFill/>
          </a:ln>
        </p:spPr>
      </p:pic>
      <p:sp>
        <p:nvSpPr>
          <p:cNvPr id="121" name="Google Shape;121;p20"/>
          <p:cNvSpPr txBox="1"/>
          <p:nvPr/>
        </p:nvSpPr>
        <p:spPr>
          <a:xfrm>
            <a:off x="732187" y="6375144"/>
            <a:ext cx="3233047" cy="221599"/>
          </a:xfrm>
          <a:prstGeom prst="rect">
            <a:avLst/>
          </a:prstGeom>
          <a:noFill/>
          <a:ln>
            <a:noFill/>
          </a:ln>
        </p:spPr>
        <p:txBody>
          <a:bodyPr spcFirstLastPara="1" wrap="square" lIns="0" tIns="0" rIns="0" bIns="0" anchor="t" anchorCtr="0">
            <a:spAutoFit/>
          </a:bodyPr>
          <a:lstStyle/>
          <a:p>
            <a:pPr marL="0" marR="0" lvl="0" indent="0" algn="ctr" rtl="0">
              <a:lnSpc>
                <a:spcPct val="90000"/>
              </a:lnSpc>
              <a:spcBef>
                <a:spcPts val="0"/>
              </a:spcBef>
              <a:spcAft>
                <a:spcPts val="0"/>
              </a:spcAft>
              <a:buClr>
                <a:schemeClr val="dk1"/>
              </a:buClr>
              <a:buSzPts val="1600"/>
              <a:buFont typeface="Arial"/>
              <a:buNone/>
            </a:pPr>
            <a:r>
              <a:rPr lang="fr-FR" sz="1600" b="1" i="0" cap="none">
                <a:solidFill>
                  <a:schemeClr val="dk1"/>
                </a:solidFill>
                <a:latin typeface="Montserrat"/>
                <a:ea typeface="Montserrat"/>
                <a:cs typeface="Montserrat"/>
                <a:sym typeface="Montserrat"/>
              </a:rPr>
              <a:t>Une filiale du groupe La Poste</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c - Titre 1">
  <p:cSld name="Blanc - Titre 1">
    <p:bg>
      <p:bgPr>
        <a:solidFill>
          <a:schemeClr val="lt2"/>
        </a:solidFill>
        <a:effectLst/>
      </p:bgPr>
    </p:bg>
    <p:spTree>
      <p:nvGrpSpPr>
        <p:cNvPr id="1" name="Shape 122"/>
        <p:cNvGrpSpPr/>
        <p:nvPr/>
      </p:nvGrpSpPr>
      <p:grpSpPr>
        <a:xfrm>
          <a:off x="0" y="0"/>
          <a:ext cx="0" cy="0"/>
          <a:chOff x="0" y="0"/>
          <a:chExt cx="0" cy="0"/>
        </a:xfrm>
      </p:grpSpPr>
      <p:sp>
        <p:nvSpPr>
          <p:cNvPr id="123" name="Google Shape;123;p21"/>
          <p:cNvSpPr/>
          <p:nvPr/>
        </p:nvSpPr>
        <p:spPr>
          <a:xfrm>
            <a:off x="7716982" y="0"/>
            <a:ext cx="4475018" cy="620077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4" name="Google Shape;124;p21"/>
          <p:cNvSpPr txBox="1">
            <a:spLocks noGrp="1"/>
          </p:cNvSpPr>
          <p:nvPr>
            <p:ph type="title"/>
          </p:nvPr>
        </p:nvSpPr>
        <p:spPr>
          <a:xfrm>
            <a:off x="658813" y="1773955"/>
            <a:ext cx="6642533" cy="1421928"/>
          </a:xfrm>
          <a:prstGeom prst="rect">
            <a:avLst/>
          </a:prstGeom>
          <a:noFill/>
          <a:ln>
            <a:noFill/>
          </a:ln>
        </p:spPr>
        <p:txBody>
          <a:bodyPr spcFirstLastPara="1" wrap="square" lIns="91425" tIns="45700" rIns="91425" bIns="45700" anchor="t" anchorCtr="0">
            <a:spAutoFit/>
          </a:bodyPr>
          <a:lstStyle>
            <a:lvl1pPr marR="0" lvl="0" algn="l" rtl="0">
              <a:lnSpc>
                <a:spcPct val="90000"/>
              </a:lnSpc>
              <a:spcBef>
                <a:spcPts val="0"/>
              </a:spcBef>
              <a:spcAft>
                <a:spcPts val="0"/>
              </a:spcAft>
              <a:buClr>
                <a:schemeClr val="accent4"/>
              </a:buClr>
              <a:buSzPts val="4800"/>
              <a:buFont typeface="Montserrat ExtraBold"/>
              <a:buNone/>
              <a:defRPr sz="4800" b="1" i="0" u="none" strike="noStrike" cap="none">
                <a:solidFill>
                  <a:schemeClr val="accent4"/>
                </a:solidFill>
                <a:latin typeface="Montserrat ExtraBold"/>
                <a:ea typeface="Montserrat ExtraBold"/>
                <a:cs typeface="Montserrat ExtraBold"/>
                <a:sym typeface="Montserrat Extra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5" name="Google Shape;125;p21"/>
          <p:cNvSpPr txBox="1">
            <a:spLocks noGrp="1"/>
          </p:cNvSpPr>
          <p:nvPr>
            <p:ph type="subTitle" idx="1"/>
          </p:nvPr>
        </p:nvSpPr>
        <p:spPr>
          <a:xfrm>
            <a:off x="658812" y="3853745"/>
            <a:ext cx="6642533" cy="1089529"/>
          </a:xfrm>
          <a:prstGeom prst="rect">
            <a:avLst/>
          </a:prstGeom>
          <a:noFill/>
          <a:ln>
            <a:noFill/>
          </a:ln>
        </p:spPr>
        <p:txBody>
          <a:bodyPr spcFirstLastPara="1" wrap="square" lIns="91425" tIns="45700" rIns="91425" bIns="45700" anchor="t" anchorCtr="0">
            <a:spAutoFit/>
          </a:bodyPr>
          <a:lstStyle>
            <a:lvl1pPr marR="0" lvl="0"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a:ea typeface="Montserrat"/>
                <a:cs typeface="Montserrat"/>
                <a:sym typeface="Montserrat"/>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Montserrat"/>
                <a:ea typeface="Montserrat"/>
                <a:cs typeface="Montserrat"/>
                <a:sym typeface="Montserrat"/>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Montserrat"/>
                <a:ea typeface="Montserrat"/>
                <a:cs typeface="Montserrat"/>
                <a:sym typeface="Montserrat"/>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Montserrat"/>
                <a:ea typeface="Montserrat"/>
                <a:cs typeface="Montserrat"/>
                <a:sym typeface="Montserrat"/>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Montserrat"/>
                <a:ea typeface="Montserrat"/>
                <a:cs typeface="Montserrat"/>
                <a:sym typeface="Montserrat"/>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pic>
        <p:nvPicPr>
          <p:cNvPr id="126" name="Google Shape;126;p21" descr="Logo La Poste Immobilier"/>
          <p:cNvPicPr preferRelativeResize="0"/>
          <p:nvPr/>
        </p:nvPicPr>
        <p:blipFill rotWithShape="1">
          <a:blip r:embed="rId2">
            <a:alphaModFix/>
          </a:blip>
          <a:srcRect/>
          <a:stretch/>
        </p:blipFill>
        <p:spPr>
          <a:xfrm>
            <a:off x="620266" y="524426"/>
            <a:ext cx="2252525" cy="606287"/>
          </a:xfrm>
          <a:prstGeom prst="rect">
            <a:avLst/>
          </a:prstGeom>
          <a:noFill/>
          <a:ln>
            <a:noFill/>
          </a:ln>
        </p:spPr>
      </p:pic>
      <p:sp>
        <p:nvSpPr>
          <p:cNvPr id="127" name="Google Shape;127;p21"/>
          <p:cNvSpPr txBox="1">
            <a:spLocks noGrp="1"/>
          </p:cNvSpPr>
          <p:nvPr>
            <p:ph type="body" idx="2"/>
          </p:nvPr>
        </p:nvSpPr>
        <p:spPr>
          <a:xfrm>
            <a:off x="8312726" y="4466576"/>
            <a:ext cx="3220461" cy="2391424"/>
          </a:xfrm>
          <a:prstGeom prst="rect">
            <a:avLst/>
          </a:prstGeom>
          <a:noFill/>
          <a:ln>
            <a:noFill/>
          </a:ln>
        </p:spPr>
        <p:txBody>
          <a:bodyPr spcFirstLastPara="1" wrap="square" lIns="91425" tIns="45700" rIns="91425" bIns="45700" anchor="b" anchorCtr="0">
            <a:spAutoFit/>
          </a:bodyPr>
          <a:lstStyle>
            <a:lvl1pPr marL="457200" marR="0" lvl="0" indent="-228600" algn="ctr" rtl="0">
              <a:lnSpc>
                <a:spcPct val="90000"/>
              </a:lnSpc>
              <a:spcBef>
                <a:spcPts val="0"/>
              </a:spcBef>
              <a:spcAft>
                <a:spcPts val="0"/>
              </a:spcAft>
              <a:buClr>
                <a:schemeClr val="lt2"/>
              </a:buClr>
              <a:buSzPts val="16600"/>
              <a:buFont typeface="Arial"/>
              <a:buNone/>
              <a:defRPr sz="16600" b="1" i="0" u="none" strike="noStrike" cap="none">
                <a:solidFill>
                  <a:schemeClr val="lt2"/>
                </a:solidFill>
                <a:latin typeface="Montserrat ExtraBold"/>
                <a:ea typeface="Montserrat ExtraBold"/>
                <a:cs typeface="Montserrat ExtraBold"/>
                <a:sym typeface="Montserrat ExtraBold"/>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c - Titre 3">
  <p:cSld name="Blanc - Titre 3">
    <p:bg>
      <p:bgPr>
        <a:solidFill>
          <a:schemeClr val="lt2"/>
        </a:solidFill>
        <a:effectLst/>
      </p:bgPr>
    </p:bg>
    <p:spTree>
      <p:nvGrpSpPr>
        <p:cNvPr id="1" name="Shape 128"/>
        <p:cNvGrpSpPr/>
        <p:nvPr/>
      </p:nvGrpSpPr>
      <p:grpSpPr>
        <a:xfrm>
          <a:off x="0" y="0"/>
          <a:ext cx="0" cy="0"/>
          <a:chOff x="0" y="0"/>
          <a:chExt cx="0" cy="0"/>
        </a:xfrm>
      </p:grpSpPr>
      <p:sp>
        <p:nvSpPr>
          <p:cNvPr id="129" name="Google Shape;129;p22"/>
          <p:cNvSpPr txBox="1">
            <a:spLocks noGrp="1"/>
          </p:cNvSpPr>
          <p:nvPr>
            <p:ph type="title"/>
          </p:nvPr>
        </p:nvSpPr>
        <p:spPr>
          <a:xfrm>
            <a:off x="658813" y="1773955"/>
            <a:ext cx="6642533" cy="1421928"/>
          </a:xfrm>
          <a:prstGeom prst="rect">
            <a:avLst/>
          </a:prstGeom>
          <a:noFill/>
          <a:ln>
            <a:noFill/>
          </a:ln>
        </p:spPr>
        <p:txBody>
          <a:bodyPr spcFirstLastPara="1" wrap="square" lIns="91425" tIns="45700" rIns="91425" bIns="45700" anchor="t" anchorCtr="0">
            <a:spAutoFit/>
          </a:bodyPr>
          <a:lstStyle>
            <a:lvl1pPr marR="0" lvl="0" algn="l" rtl="0">
              <a:lnSpc>
                <a:spcPct val="90000"/>
              </a:lnSpc>
              <a:spcBef>
                <a:spcPts val="0"/>
              </a:spcBef>
              <a:spcAft>
                <a:spcPts val="0"/>
              </a:spcAft>
              <a:buClr>
                <a:schemeClr val="accent4"/>
              </a:buClr>
              <a:buSzPts val="4800"/>
              <a:buFont typeface="Montserrat ExtraBold"/>
              <a:buNone/>
              <a:defRPr sz="4800" b="1" i="0" u="none" strike="noStrike" cap="none">
                <a:solidFill>
                  <a:schemeClr val="accent4"/>
                </a:solidFill>
                <a:latin typeface="Montserrat ExtraBold"/>
                <a:ea typeface="Montserrat ExtraBold"/>
                <a:cs typeface="Montserrat ExtraBold"/>
                <a:sym typeface="Montserrat Extra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0" name="Google Shape;130;p22"/>
          <p:cNvSpPr txBox="1">
            <a:spLocks noGrp="1"/>
          </p:cNvSpPr>
          <p:nvPr>
            <p:ph type="subTitle" idx="1"/>
          </p:nvPr>
        </p:nvSpPr>
        <p:spPr>
          <a:xfrm>
            <a:off x="658812" y="3853745"/>
            <a:ext cx="6642533" cy="1089529"/>
          </a:xfrm>
          <a:prstGeom prst="rect">
            <a:avLst/>
          </a:prstGeom>
          <a:noFill/>
          <a:ln>
            <a:noFill/>
          </a:ln>
        </p:spPr>
        <p:txBody>
          <a:bodyPr spcFirstLastPara="1" wrap="square" lIns="91425" tIns="45700" rIns="91425" bIns="45700" anchor="t" anchorCtr="0">
            <a:spAutoFit/>
          </a:bodyPr>
          <a:lstStyle>
            <a:lvl1pPr marR="0" lvl="0"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Montserrat"/>
                <a:ea typeface="Montserrat"/>
                <a:cs typeface="Montserrat"/>
                <a:sym typeface="Montserrat"/>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Montserrat"/>
                <a:ea typeface="Montserrat"/>
                <a:cs typeface="Montserrat"/>
                <a:sym typeface="Montserrat"/>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Montserrat"/>
                <a:ea typeface="Montserrat"/>
                <a:cs typeface="Montserrat"/>
                <a:sym typeface="Montserrat"/>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Montserrat"/>
                <a:ea typeface="Montserrat"/>
                <a:cs typeface="Montserrat"/>
                <a:sym typeface="Montserrat"/>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Montserrat"/>
                <a:ea typeface="Montserrat"/>
                <a:cs typeface="Montserrat"/>
                <a:sym typeface="Montserrat"/>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31" name="Google Shape;131;p22"/>
          <p:cNvSpPr/>
          <p:nvPr/>
        </p:nvSpPr>
        <p:spPr>
          <a:xfrm>
            <a:off x="7716982" y="1237096"/>
            <a:ext cx="3816206" cy="4963679"/>
          </a:xfrm>
          <a:custGeom>
            <a:avLst/>
            <a:gdLst/>
            <a:ahLst/>
            <a:cxnLst/>
            <a:rect l="l" t="t" r="r" b="b"/>
            <a:pathLst>
              <a:path w="4134678" h="5377911" extrusionOk="0">
                <a:moveTo>
                  <a:pt x="2067339" y="0"/>
                </a:moveTo>
                <a:cubicBezTo>
                  <a:pt x="3209099" y="0"/>
                  <a:pt x="4134678" y="925579"/>
                  <a:pt x="4134678" y="2067339"/>
                </a:cubicBezTo>
                <a:lnTo>
                  <a:pt x="4134678" y="5377911"/>
                </a:lnTo>
                <a:lnTo>
                  <a:pt x="0" y="5377911"/>
                </a:lnTo>
                <a:lnTo>
                  <a:pt x="0" y="2067339"/>
                </a:lnTo>
                <a:cubicBezTo>
                  <a:pt x="0" y="925579"/>
                  <a:pt x="925579" y="0"/>
                  <a:pt x="2067339"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7F7F7F"/>
              </a:buClr>
              <a:buSzPts val="2000"/>
              <a:buFont typeface="Arial"/>
              <a:buNone/>
            </a:pPr>
            <a:endParaRPr sz="2000" b="0" i="0">
              <a:solidFill>
                <a:srgbClr val="7F7F7F"/>
              </a:solidFill>
              <a:latin typeface="Montserrat"/>
              <a:ea typeface="Montserrat"/>
              <a:cs typeface="Montserrat"/>
              <a:sym typeface="Montserrat"/>
            </a:endParaRPr>
          </a:p>
        </p:txBody>
      </p:sp>
      <p:pic>
        <p:nvPicPr>
          <p:cNvPr id="132" name="Google Shape;132;p22" descr="Logo La Poste Immobilier"/>
          <p:cNvPicPr preferRelativeResize="0"/>
          <p:nvPr/>
        </p:nvPicPr>
        <p:blipFill rotWithShape="1">
          <a:blip r:embed="rId2">
            <a:alphaModFix/>
          </a:blip>
          <a:srcRect/>
          <a:stretch/>
        </p:blipFill>
        <p:spPr>
          <a:xfrm>
            <a:off x="620266" y="524426"/>
            <a:ext cx="2252525" cy="606287"/>
          </a:xfrm>
          <a:prstGeom prst="rect">
            <a:avLst/>
          </a:prstGeom>
          <a:noFill/>
          <a:ln>
            <a:noFill/>
          </a:ln>
        </p:spPr>
      </p:pic>
      <p:sp>
        <p:nvSpPr>
          <p:cNvPr id="133" name="Google Shape;133;p22"/>
          <p:cNvSpPr txBox="1">
            <a:spLocks noGrp="1"/>
          </p:cNvSpPr>
          <p:nvPr>
            <p:ph type="body" idx="2"/>
          </p:nvPr>
        </p:nvSpPr>
        <p:spPr>
          <a:xfrm>
            <a:off x="8312726" y="4466576"/>
            <a:ext cx="3220461" cy="2391424"/>
          </a:xfrm>
          <a:prstGeom prst="rect">
            <a:avLst/>
          </a:prstGeom>
          <a:noFill/>
          <a:ln>
            <a:noFill/>
          </a:ln>
        </p:spPr>
        <p:txBody>
          <a:bodyPr spcFirstLastPara="1" wrap="square" lIns="91425" tIns="45700" rIns="91425" bIns="45700" anchor="b" anchorCtr="0">
            <a:spAutoFit/>
          </a:bodyPr>
          <a:lstStyle>
            <a:lvl1pPr marL="457200" marR="0" lvl="0" indent="-228600" algn="ctr" rtl="0">
              <a:lnSpc>
                <a:spcPct val="90000"/>
              </a:lnSpc>
              <a:spcBef>
                <a:spcPts val="0"/>
              </a:spcBef>
              <a:spcAft>
                <a:spcPts val="0"/>
              </a:spcAft>
              <a:buClr>
                <a:schemeClr val="lt2"/>
              </a:buClr>
              <a:buSzPts val="16600"/>
              <a:buFont typeface="Arial"/>
              <a:buNone/>
              <a:defRPr sz="16600" b="1" i="0" u="none" strike="noStrike" cap="none">
                <a:solidFill>
                  <a:schemeClr val="lt2"/>
                </a:solidFill>
                <a:latin typeface="Montserrat ExtraBold"/>
                <a:ea typeface="Montserrat ExtraBold"/>
                <a:cs typeface="Montserrat ExtraBold"/>
                <a:sym typeface="Montserrat ExtraBold"/>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6" Type="http://schemas.openxmlformats.org/officeDocument/2006/relationships/theme" Target="../theme/theme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6" Type="http://schemas.openxmlformats.org/officeDocument/2006/relationships/theme" Target="../theme/theme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6" Type="http://schemas.openxmlformats.org/officeDocument/2006/relationships/theme" Target="../theme/theme4.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dt" idx="10"/>
          </p:nvPr>
        </p:nvSpPr>
        <p:spPr>
          <a:xfrm>
            <a:off x="658813" y="6541940"/>
            <a:ext cx="747827" cy="215444"/>
          </a:xfrm>
          <a:prstGeom prst="rect">
            <a:avLst/>
          </a:prstGeom>
          <a:noFill/>
          <a:ln>
            <a:noFill/>
          </a:ln>
        </p:spPr>
        <p:txBody>
          <a:bodyPr spcFirstLastPara="1" wrap="square" lIns="91425" tIns="45700" rIns="91425" bIns="45700" anchor="ctr" anchorCtr="0">
            <a:spAutoFit/>
          </a:bodyPr>
          <a:lstStyle>
            <a:lvl1pPr marR="0" lvl="0" algn="l" rtl="0">
              <a:spcBef>
                <a:spcPts val="0"/>
              </a:spcBef>
              <a:spcAft>
                <a:spcPts val="0"/>
              </a:spcAft>
              <a:buSzPts val="1400"/>
              <a:buNone/>
              <a:defRPr sz="800" b="0" i="0" u="none" strike="noStrike" cap="none">
                <a:solidFill>
                  <a:srgbClr val="BFBFBF"/>
                </a:solidFill>
                <a:latin typeface="Montserrat"/>
                <a:ea typeface="Montserrat"/>
                <a:cs typeface="Montserrat"/>
                <a:sym typeface="Montserrat"/>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 name="Google Shape;11;p11"/>
          <p:cNvSpPr txBox="1">
            <a:spLocks noGrp="1"/>
          </p:cNvSpPr>
          <p:nvPr>
            <p:ph type="ftr" idx="11"/>
          </p:nvPr>
        </p:nvSpPr>
        <p:spPr>
          <a:xfrm>
            <a:off x="1510591" y="6541940"/>
            <a:ext cx="4442090" cy="215444"/>
          </a:xfrm>
          <a:prstGeom prst="rect">
            <a:avLst/>
          </a:prstGeom>
          <a:noFill/>
          <a:ln>
            <a:noFill/>
          </a:ln>
        </p:spPr>
        <p:txBody>
          <a:bodyPr spcFirstLastPara="1" wrap="square" lIns="91425" tIns="45700" rIns="91425" bIns="45700" anchor="ctr" anchorCtr="0">
            <a:spAutoFit/>
          </a:bodyPr>
          <a:lstStyle>
            <a:lvl1pPr marR="0" lvl="0" algn="l" rtl="0">
              <a:spcBef>
                <a:spcPts val="0"/>
              </a:spcBef>
              <a:spcAft>
                <a:spcPts val="0"/>
              </a:spcAft>
              <a:buSzPts val="1400"/>
              <a:buNone/>
              <a:defRPr sz="800" b="0" i="0" u="none" strike="noStrike" cap="none">
                <a:solidFill>
                  <a:srgbClr val="BFBFBF"/>
                </a:solidFill>
                <a:latin typeface="Montserrat"/>
                <a:ea typeface="Montserrat"/>
                <a:cs typeface="Montserrat"/>
                <a:sym typeface="Montserrat"/>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 name="Google Shape;12;p11"/>
          <p:cNvSpPr txBox="1">
            <a:spLocks noGrp="1"/>
          </p:cNvSpPr>
          <p:nvPr>
            <p:ph type="sldNum" idx="12"/>
          </p:nvPr>
        </p:nvSpPr>
        <p:spPr>
          <a:xfrm>
            <a:off x="11015990" y="6467100"/>
            <a:ext cx="85782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chemeClr val="dk1"/>
                </a:solidFill>
                <a:latin typeface="Montserrat"/>
                <a:ea typeface="Montserrat"/>
                <a:cs typeface="Montserrat"/>
                <a:sym typeface="Montserrat"/>
              </a:defRPr>
            </a:lvl1pPr>
            <a:lvl2pPr marL="0" marR="0" lvl="1" indent="0" algn="r" rtl="0">
              <a:spcBef>
                <a:spcPts val="0"/>
              </a:spcBef>
              <a:buNone/>
              <a:defRPr sz="1000" b="0" i="0" u="none" strike="noStrike" cap="none">
                <a:solidFill>
                  <a:schemeClr val="dk1"/>
                </a:solidFill>
                <a:latin typeface="Montserrat"/>
                <a:ea typeface="Montserrat"/>
                <a:cs typeface="Montserrat"/>
                <a:sym typeface="Montserrat"/>
              </a:defRPr>
            </a:lvl2pPr>
            <a:lvl3pPr marL="0" marR="0" lvl="2" indent="0" algn="r" rtl="0">
              <a:spcBef>
                <a:spcPts val="0"/>
              </a:spcBef>
              <a:buNone/>
              <a:defRPr sz="1000" b="0" i="0" u="none" strike="noStrike" cap="none">
                <a:solidFill>
                  <a:schemeClr val="dk1"/>
                </a:solidFill>
                <a:latin typeface="Montserrat"/>
                <a:ea typeface="Montserrat"/>
                <a:cs typeface="Montserrat"/>
                <a:sym typeface="Montserrat"/>
              </a:defRPr>
            </a:lvl3pPr>
            <a:lvl4pPr marL="0" marR="0" lvl="3" indent="0" algn="r" rtl="0">
              <a:spcBef>
                <a:spcPts val="0"/>
              </a:spcBef>
              <a:buNone/>
              <a:defRPr sz="1000" b="0" i="0" u="none" strike="noStrike" cap="none">
                <a:solidFill>
                  <a:schemeClr val="dk1"/>
                </a:solidFill>
                <a:latin typeface="Montserrat"/>
                <a:ea typeface="Montserrat"/>
                <a:cs typeface="Montserrat"/>
                <a:sym typeface="Montserrat"/>
              </a:defRPr>
            </a:lvl4pPr>
            <a:lvl5pPr marL="0" marR="0" lvl="4" indent="0" algn="r" rtl="0">
              <a:spcBef>
                <a:spcPts val="0"/>
              </a:spcBef>
              <a:buNone/>
              <a:defRPr sz="1000" b="0" i="0" u="none" strike="noStrike" cap="none">
                <a:solidFill>
                  <a:schemeClr val="dk1"/>
                </a:solidFill>
                <a:latin typeface="Montserrat"/>
                <a:ea typeface="Montserrat"/>
                <a:cs typeface="Montserrat"/>
                <a:sym typeface="Montserrat"/>
              </a:defRPr>
            </a:lvl5pPr>
            <a:lvl6pPr marL="0" marR="0" lvl="5" indent="0" algn="r" rtl="0">
              <a:spcBef>
                <a:spcPts val="0"/>
              </a:spcBef>
              <a:buNone/>
              <a:defRPr sz="1000" b="0" i="0" u="none" strike="noStrike" cap="none">
                <a:solidFill>
                  <a:schemeClr val="dk1"/>
                </a:solidFill>
                <a:latin typeface="Montserrat"/>
                <a:ea typeface="Montserrat"/>
                <a:cs typeface="Montserrat"/>
                <a:sym typeface="Montserrat"/>
              </a:defRPr>
            </a:lvl6pPr>
            <a:lvl7pPr marL="0" marR="0" lvl="6" indent="0" algn="r" rtl="0">
              <a:spcBef>
                <a:spcPts val="0"/>
              </a:spcBef>
              <a:buNone/>
              <a:defRPr sz="1000" b="0" i="0" u="none" strike="noStrike" cap="none">
                <a:solidFill>
                  <a:schemeClr val="dk1"/>
                </a:solidFill>
                <a:latin typeface="Montserrat"/>
                <a:ea typeface="Montserrat"/>
                <a:cs typeface="Montserrat"/>
                <a:sym typeface="Montserrat"/>
              </a:defRPr>
            </a:lvl7pPr>
            <a:lvl8pPr marL="0" marR="0" lvl="7" indent="0" algn="r" rtl="0">
              <a:spcBef>
                <a:spcPts val="0"/>
              </a:spcBef>
              <a:buNone/>
              <a:defRPr sz="1000" b="0" i="0" u="none" strike="noStrike" cap="none">
                <a:solidFill>
                  <a:schemeClr val="dk1"/>
                </a:solidFill>
                <a:latin typeface="Montserrat"/>
                <a:ea typeface="Montserrat"/>
                <a:cs typeface="Montserrat"/>
                <a:sym typeface="Montserrat"/>
              </a:defRPr>
            </a:lvl8pPr>
            <a:lvl9pPr marL="0" marR="0" lvl="8" indent="0" algn="r" rtl="0">
              <a:spcBef>
                <a:spcPts val="0"/>
              </a:spcBef>
              <a:buNone/>
              <a:defRPr sz="1000" b="0" i="0" u="none" strike="noStrike" cap="none">
                <a:solidFill>
                  <a:schemeClr val="dk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fr-FR"/>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714"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15">
          <p15:clr>
            <a:srgbClr val="F26B43"/>
          </p15:clr>
        </p15:guide>
        <p15:guide id="2" orient="horz" pos="414">
          <p15:clr>
            <a:srgbClr val="F26B43"/>
          </p15:clr>
        </p15:guide>
        <p15:guide id="3" pos="7265">
          <p15:clr>
            <a:srgbClr val="F26B43"/>
          </p15:clr>
        </p15:guide>
        <p15:guide id="4" orient="horz" pos="390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65"/>
        <p:cNvGrpSpPr/>
        <p:nvPr/>
      </p:nvGrpSpPr>
      <p:grpSpPr>
        <a:xfrm>
          <a:off x="0" y="0"/>
          <a:ext cx="0" cy="0"/>
          <a:chOff x="0" y="0"/>
          <a:chExt cx="0" cy="0"/>
        </a:xfrm>
      </p:grpSpPr>
      <p:sp>
        <p:nvSpPr>
          <p:cNvPr id="166" name="Google Shape;166;p29"/>
          <p:cNvSpPr txBox="1">
            <a:spLocks noGrp="1"/>
          </p:cNvSpPr>
          <p:nvPr>
            <p:ph type="dt" idx="10"/>
          </p:nvPr>
        </p:nvSpPr>
        <p:spPr>
          <a:xfrm>
            <a:off x="658813" y="6541940"/>
            <a:ext cx="747827" cy="215444"/>
          </a:xfrm>
          <a:prstGeom prst="rect">
            <a:avLst/>
          </a:prstGeom>
          <a:noFill/>
          <a:ln>
            <a:noFill/>
          </a:ln>
        </p:spPr>
        <p:txBody>
          <a:bodyPr spcFirstLastPara="1" wrap="square" lIns="91425" tIns="45700" rIns="91425" bIns="45700" anchor="ctr" anchorCtr="0">
            <a:spAutoFit/>
          </a:bodyPr>
          <a:lstStyle>
            <a:lvl1pPr marR="0" lvl="0" algn="l" rtl="0">
              <a:spcBef>
                <a:spcPts val="0"/>
              </a:spcBef>
              <a:spcAft>
                <a:spcPts val="0"/>
              </a:spcAft>
              <a:buSzPts val="1400"/>
              <a:buNone/>
              <a:defRPr sz="800" b="0" i="0">
                <a:solidFill>
                  <a:srgbClr val="BFBFBF"/>
                </a:solidFill>
                <a:latin typeface="Montserrat"/>
                <a:ea typeface="Montserrat"/>
                <a:cs typeface="Montserrat"/>
                <a:sym typeface="Montserrat"/>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7" name="Google Shape;167;p29"/>
          <p:cNvSpPr txBox="1">
            <a:spLocks noGrp="1"/>
          </p:cNvSpPr>
          <p:nvPr>
            <p:ph type="ftr" idx="11"/>
          </p:nvPr>
        </p:nvSpPr>
        <p:spPr>
          <a:xfrm>
            <a:off x="1510591" y="6541940"/>
            <a:ext cx="4442090" cy="215444"/>
          </a:xfrm>
          <a:prstGeom prst="rect">
            <a:avLst/>
          </a:prstGeom>
          <a:noFill/>
          <a:ln>
            <a:noFill/>
          </a:ln>
        </p:spPr>
        <p:txBody>
          <a:bodyPr spcFirstLastPara="1" wrap="square" lIns="91425" tIns="45700" rIns="91425" bIns="45700" anchor="ctr" anchorCtr="0">
            <a:spAutoFit/>
          </a:bodyPr>
          <a:lstStyle>
            <a:lvl1pPr marR="0" lvl="0" algn="l" rtl="0">
              <a:spcBef>
                <a:spcPts val="0"/>
              </a:spcBef>
              <a:spcAft>
                <a:spcPts val="0"/>
              </a:spcAft>
              <a:buSzPts val="1400"/>
              <a:buNone/>
              <a:defRPr sz="800" b="0" i="0" cap="none">
                <a:solidFill>
                  <a:srgbClr val="BFBFBF"/>
                </a:solidFill>
                <a:latin typeface="Montserrat"/>
                <a:ea typeface="Montserrat"/>
                <a:cs typeface="Montserrat"/>
                <a:sym typeface="Montserrat"/>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8" name="Google Shape;168;p29"/>
          <p:cNvSpPr txBox="1">
            <a:spLocks noGrp="1"/>
          </p:cNvSpPr>
          <p:nvPr>
            <p:ph type="sldNum" idx="12"/>
          </p:nvPr>
        </p:nvSpPr>
        <p:spPr>
          <a:xfrm>
            <a:off x="11015990" y="6467100"/>
            <a:ext cx="85782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a:solidFill>
                  <a:schemeClr val="dk1"/>
                </a:solidFill>
                <a:latin typeface="Montserrat"/>
                <a:ea typeface="Montserrat"/>
                <a:cs typeface="Montserrat"/>
                <a:sym typeface="Montserrat"/>
              </a:defRPr>
            </a:lvl1pPr>
            <a:lvl2pPr marL="0" marR="0" lvl="1" indent="0" algn="r" rtl="0">
              <a:spcBef>
                <a:spcPts val="0"/>
              </a:spcBef>
              <a:buNone/>
              <a:defRPr sz="1000" b="0" i="0">
                <a:solidFill>
                  <a:schemeClr val="dk1"/>
                </a:solidFill>
                <a:latin typeface="Montserrat"/>
                <a:ea typeface="Montserrat"/>
                <a:cs typeface="Montserrat"/>
                <a:sym typeface="Montserrat"/>
              </a:defRPr>
            </a:lvl2pPr>
            <a:lvl3pPr marL="0" marR="0" lvl="2" indent="0" algn="r" rtl="0">
              <a:spcBef>
                <a:spcPts val="0"/>
              </a:spcBef>
              <a:buNone/>
              <a:defRPr sz="1000" b="0" i="0">
                <a:solidFill>
                  <a:schemeClr val="dk1"/>
                </a:solidFill>
                <a:latin typeface="Montserrat"/>
                <a:ea typeface="Montserrat"/>
                <a:cs typeface="Montserrat"/>
                <a:sym typeface="Montserrat"/>
              </a:defRPr>
            </a:lvl3pPr>
            <a:lvl4pPr marL="0" marR="0" lvl="3" indent="0" algn="r" rtl="0">
              <a:spcBef>
                <a:spcPts val="0"/>
              </a:spcBef>
              <a:buNone/>
              <a:defRPr sz="1000" b="0" i="0">
                <a:solidFill>
                  <a:schemeClr val="dk1"/>
                </a:solidFill>
                <a:latin typeface="Montserrat"/>
                <a:ea typeface="Montserrat"/>
                <a:cs typeface="Montserrat"/>
                <a:sym typeface="Montserrat"/>
              </a:defRPr>
            </a:lvl4pPr>
            <a:lvl5pPr marL="0" marR="0" lvl="4" indent="0" algn="r" rtl="0">
              <a:spcBef>
                <a:spcPts val="0"/>
              </a:spcBef>
              <a:buNone/>
              <a:defRPr sz="1000" b="0" i="0">
                <a:solidFill>
                  <a:schemeClr val="dk1"/>
                </a:solidFill>
                <a:latin typeface="Montserrat"/>
                <a:ea typeface="Montserrat"/>
                <a:cs typeface="Montserrat"/>
                <a:sym typeface="Montserrat"/>
              </a:defRPr>
            </a:lvl5pPr>
            <a:lvl6pPr marL="0" marR="0" lvl="5" indent="0" algn="r" rtl="0">
              <a:spcBef>
                <a:spcPts val="0"/>
              </a:spcBef>
              <a:buNone/>
              <a:defRPr sz="1000" b="0" i="0">
                <a:solidFill>
                  <a:schemeClr val="dk1"/>
                </a:solidFill>
                <a:latin typeface="Montserrat"/>
                <a:ea typeface="Montserrat"/>
                <a:cs typeface="Montserrat"/>
                <a:sym typeface="Montserrat"/>
              </a:defRPr>
            </a:lvl6pPr>
            <a:lvl7pPr marL="0" marR="0" lvl="6" indent="0" algn="r" rtl="0">
              <a:spcBef>
                <a:spcPts val="0"/>
              </a:spcBef>
              <a:buNone/>
              <a:defRPr sz="1000" b="0" i="0">
                <a:solidFill>
                  <a:schemeClr val="dk1"/>
                </a:solidFill>
                <a:latin typeface="Montserrat"/>
                <a:ea typeface="Montserrat"/>
                <a:cs typeface="Montserrat"/>
                <a:sym typeface="Montserrat"/>
              </a:defRPr>
            </a:lvl7pPr>
            <a:lvl8pPr marL="0" marR="0" lvl="7" indent="0" algn="r" rtl="0">
              <a:spcBef>
                <a:spcPts val="0"/>
              </a:spcBef>
              <a:buNone/>
              <a:defRPr sz="1000" b="0" i="0">
                <a:solidFill>
                  <a:schemeClr val="dk1"/>
                </a:solidFill>
                <a:latin typeface="Montserrat"/>
                <a:ea typeface="Montserrat"/>
                <a:cs typeface="Montserrat"/>
                <a:sym typeface="Montserrat"/>
              </a:defRPr>
            </a:lvl8pPr>
            <a:lvl9pPr marL="0" marR="0" lvl="8" indent="0" algn="r" rtl="0">
              <a:spcBef>
                <a:spcPts val="0"/>
              </a:spcBef>
              <a:buNone/>
              <a:defRPr sz="1000" b="0" i="0">
                <a:solidFill>
                  <a:schemeClr val="dk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fr-FR"/>
              <a:t>‹N°›</a:t>
            </a:fld>
            <a:endParaRPr/>
          </a:p>
        </p:txBody>
      </p:sp>
    </p:spTree>
  </p:cSld>
  <p:clrMap bg1="lt1" tx1="dk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15">
          <p15:clr>
            <a:srgbClr val="F26B43"/>
          </p15:clr>
        </p15:guide>
        <p15:guide id="2" orient="horz" pos="414">
          <p15:clr>
            <a:srgbClr val="F26B43"/>
          </p15:clr>
        </p15:guide>
        <p15:guide id="3" pos="7265">
          <p15:clr>
            <a:srgbClr val="F26B43"/>
          </p15:clr>
        </p15:guide>
        <p15:guide id="4" orient="horz" pos="390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17"/>
        <p:cNvGrpSpPr/>
        <p:nvPr/>
      </p:nvGrpSpPr>
      <p:grpSpPr>
        <a:xfrm>
          <a:off x="0" y="0"/>
          <a:ext cx="0" cy="0"/>
          <a:chOff x="0" y="0"/>
          <a:chExt cx="0" cy="0"/>
        </a:xfrm>
      </p:grpSpPr>
      <p:sp>
        <p:nvSpPr>
          <p:cNvPr id="318" name="Google Shape;318;p45"/>
          <p:cNvSpPr txBox="1">
            <a:spLocks noGrp="1"/>
          </p:cNvSpPr>
          <p:nvPr>
            <p:ph type="dt" idx="10"/>
          </p:nvPr>
        </p:nvSpPr>
        <p:spPr>
          <a:xfrm>
            <a:off x="658813" y="6541940"/>
            <a:ext cx="747827" cy="215444"/>
          </a:xfrm>
          <a:prstGeom prst="rect">
            <a:avLst/>
          </a:prstGeom>
          <a:noFill/>
          <a:ln>
            <a:noFill/>
          </a:ln>
        </p:spPr>
        <p:txBody>
          <a:bodyPr spcFirstLastPara="1" wrap="square" lIns="91425" tIns="45700" rIns="91425" bIns="45700" anchor="ctr" anchorCtr="0">
            <a:spAutoFit/>
          </a:bodyPr>
          <a:lstStyle>
            <a:lvl1pPr marR="0" lvl="0" algn="l" rtl="0">
              <a:spcBef>
                <a:spcPts val="0"/>
              </a:spcBef>
              <a:spcAft>
                <a:spcPts val="0"/>
              </a:spcAft>
              <a:buSzPts val="1400"/>
              <a:buNone/>
              <a:defRPr sz="800" b="0" i="0">
                <a:solidFill>
                  <a:srgbClr val="BFBFBF"/>
                </a:solidFill>
                <a:latin typeface="Montserrat"/>
                <a:ea typeface="Montserrat"/>
                <a:cs typeface="Montserrat"/>
                <a:sym typeface="Montserrat"/>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9" name="Google Shape;319;p45"/>
          <p:cNvSpPr txBox="1">
            <a:spLocks noGrp="1"/>
          </p:cNvSpPr>
          <p:nvPr>
            <p:ph type="ftr" idx="11"/>
          </p:nvPr>
        </p:nvSpPr>
        <p:spPr>
          <a:xfrm>
            <a:off x="1510591" y="6541940"/>
            <a:ext cx="4442090" cy="215444"/>
          </a:xfrm>
          <a:prstGeom prst="rect">
            <a:avLst/>
          </a:prstGeom>
          <a:noFill/>
          <a:ln>
            <a:noFill/>
          </a:ln>
        </p:spPr>
        <p:txBody>
          <a:bodyPr spcFirstLastPara="1" wrap="square" lIns="91425" tIns="45700" rIns="91425" bIns="45700" anchor="ctr" anchorCtr="0">
            <a:spAutoFit/>
          </a:bodyPr>
          <a:lstStyle>
            <a:lvl1pPr marR="0" lvl="0" algn="l" rtl="0">
              <a:spcBef>
                <a:spcPts val="0"/>
              </a:spcBef>
              <a:spcAft>
                <a:spcPts val="0"/>
              </a:spcAft>
              <a:buSzPts val="1400"/>
              <a:buNone/>
              <a:defRPr sz="800" b="0" i="0" cap="none">
                <a:solidFill>
                  <a:srgbClr val="BFBFBF"/>
                </a:solidFill>
                <a:latin typeface="Montserrat"/>
                <a:ea typeface="Montserrat"/>
                <a:cs typeface="Montserrat"/>
                <a:sym typeface="Montserrat"/>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20" name="Google Shape;320;p45"/>
          <p:cNvSpPr txBox="1">
            <a:spLocks noGrp="1"/>
          </p:cNvSpPr>
          <p:nvPr>
            <p:ph type="sldNum" idx="12"/>
          </p:nvPr>
        </p:nvSpPr>
        <p:spPr>
          <a:xfrm>
            <a:off x="11015990" y="6467100"/>
            <a:ext cx="85782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a:solidFill>
                  <a:schemeClr val="dk1"/>
                </a:solidFill>
                <a:latin typeface="Montserrat"/>
                <a:ea typeface="Montserrat"/>
                <a:cs typeface="Montserrat"/>
                <a:sym typeface="Montserrat"/>
              </a:defRPr>
            </a:lvl1pPr>
            <a:lvl2pPr marL="0" marR="0" lvl="1" indent="0" algn="r" rtl="0">
              <a:spcBef>
                <a:spcPts val="0"/>
              </a:spcBef>
              <a:buNone/>
              <a:defRPr sz="1000" b="0" i="0">
                <a:solidFill>
                  <a:schemeClr val="dk1"/>
                </a:solidFill>
                <a:latin typeface="Montserrat"/>
                <a:ea typeface="Montserrat"/>
                <a:cs typeface="Montserrat"/>
                <a:sym typeface="Montserrat"/>
              </a:defRPr>
            </a:lvl2pPr>
            <a:lvl3pPr marL="0" marR="0" lvl="2" indent="0" algn="r" rtl="0">
              <a:spcBef>
                <a:spcPts val="0"/>
              </a:spcBef>
              <a:buNone/>
              <a:defRPr sz="1000" b="0" i="0">
                <a:solidFill>
                  <a:schemeClr val="dk1"/>
                </a:solidFill>
                <a:latin typeface="Montserrat"/>
                <a:ea typeface="Montserrat"/>
                <a:cs typeface="Montserrat"/>
                <a:sym typeface="Montserrat"/>
              </a:defRPr>
            </a:lvl3pPr>
            <a:lvl4pPr marL="0" marR="0" lvl="3" indent="0" algn="r" rtl="0">
              <a:spcBef>
                <a:spcPts val="0"/>
              </a:spcBef>
              <a:buNone/>
              <a:defRPr sz="1000" b="0" i="0">
                <a:solidFill>
                  <a:schemeClr val="dk1"/>
                </a:solidFill>
                <a:latin typeface="Montserrat"/>
                <a:ea typeface="Montserrat"/>
                <a:cs typeface="Montserrat"/>
                <a:sym typeface="Montserrat"/>
              </a:defRPr>
            </a:lvl4pPr>
            <a:lvl5pPr marL="0" marR="0" lvl="4" indent="0" algn="r" rtl="0">
              <a:spcBef>
                <a:spcPts val="0"/>
              </a:spcBef>
              <a:buNone/>
              <a:defRPr sz="1000" b="0" i="0">
                <a:solidFill>
                  <a:schemeClr val="dk1"/>
                </a:solidFill>
                <a:latin typeface="Montserrat"/>
                <a:ea typeface="Montserrat"/>
                <a:cs typeface="Montserrat"/>
                <a:sym typeface="Montserrat"/>
              </a:defRPr>
            </a:lvl5pPr>
            <a:lvl6pPr marL="0" marR="0" lvl="5" indent="0" algn="r" rtl="0">
              <a:spcBef>
                <a:spcPts val="0"/>
              </a:spcBef>
              <a:buNone/>
              <a:defRPr sz="1000" b="0" i="0">
                <a:solidFill>
                  <a:schemeClr val="dk1"/>
                </a:solidFill>
                <a:latin typeface="Montserrat"/>
                <a:ea typeface="Montserrat"/>
                <a:cs typeface="Montserrat"/>
                <a:sym typeface="Montserrat"/>
              </a:defRPr>
            </a:lvl6pPr>
            <a:lvl7pPr marL="0" marR="0" lvl="6" indent="0" algn="r" rtl="0">
              <a:spcBef>
                <a:spcPts val="0"/>
              </a:spcBef>
              <a:buNone/>
              <a:defRPr sz="1000" b="0" i="0">
                <a:solidFill>
                  <a:schemeClr val="dk1"/>
                </a:solidFill>
                <a:latin typeface="Montserrat"/>
                <a:ea typeface="Montserrat"/>
                <a:cs typeface="Montserrat"/>
                <a:sym typeface="Montserrat"/>
              </a:defRPr>
            </a:lvl7pPr>
            <a:lvl8pPr marL="0" marR="0" lvl="7" indent="0" algn="r" rtl="0">
              <a:spcBef>
                <a:spcPts val="0"/>
              </a:spcBef>
              <a:buNone/>
              <a:defRPr sz="1000" b="0" i="0">
                <a:solidFill>
                  <a:schemeClr val="dk1"/>
                </a:solidFill>
                <a:latin typeface="Montserrat"/>
                <a:ea typeface="Montserrat"/>
                <a:cs typeface="Montserrat"/>
                <a:sym typeface="Montserrat"/>
              </a:defRPr>
            </a:lvl8pPr>
            <a:lvl9pPr marL="0" marR="0" lvl="8" indent="0" algn="r" rtl="0">
              <a:spcBef>
                <a:spcPts val="0"/>
              </a:spcBef>
              <a:buNone/>
              <a:defRPr sz="1000" b="0" i="0">
                <a:solidFill>
                  <a:schemeClr val="dk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fr-FR"/>
              <a:t>‹N°›</a:t>
            </a:fld>
            <a:endParaRPr/>
          </a:p>
        </p:txBody>
      </p:sp>
    </p:spTree>
  </p:cSld>
  <p:clrMap bg1="lt1" tx1="dk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15">
          <p15:clr>
            <a:srgbClr val="F26B43"/>
          </p15:clr>
        </p15:guide>
        <p15:guide id="2" orient="horz" pos="414">
          <p15:clr>
            <a:srgbClr val="F26B43"/>
          </p15:clr>
        </p15:guide>
        <p15:guide id="3" pos="7265">
          <p15:clr>
            <a:srgbClr val="F26B43"/>
          </p15:clr>
        </p15:guide>
        <p15:guide id="4" orient="horz" pos="3906">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469"/>
        <p:cNvGrpSpPr/>
        <p:nvPr/>
      </p:nvGrpSpPr>
      <p:grpSpPr>
        <a:xfrm>
          <a:off x="0" y="0"/>
          <a:ext cx="0" cy="0"/>
          <a:chOff x="0" y="0"/>
          <a:chExt cx="0" cy="0"/>
        </a:xfrm>
      </p:grpSpPr>
      <p:sp>
        <p:nvSpPr>
          <p:cNvPr id="470" name="Google Shape;470;p61"/>
          <p:cNvSpPr txBox="1">
            <a:spLocks noGrp="1"/>
          </p:cNvSpPr>
          <p:nvPr>
            <p:ph type="dt" idx="10"/>
          </p:nvPr>
        </p:nvSpPr>
        <p:spPr>
          <a:xfrm>
            <a:off x="658813" y="6541940"/>
            <a:ext cx="747827" cy="215444"/>
          </a:xfrm>
          <a:prstGeom prst="rect">
            <a:avLst/>
          </a:prstGeom>
          <a:noFill/>
          <a:ln>
            <a:noFill/>
          </a:ln>
        </p:spPr>
        <p:txBody>
          <a:bodyPr spcFirstLastPara="1" wrap="square" lIns="91425" tIns="45700" rIns="91425" bIns="45700" anchor="ctr" anchorCtr="0">
            <a:spAutoFit/>
          </a:bodyPr>
          <a:lstStyle>
            <a:lvl1pPr marR="0" lvl="0" algn="l" rtl="0">
              <a:spcBef>
                <a:spcPts val="0"/>
              </a:spcBef>
              <a:spcAft>
                <a:spcPts val="0"/>
              </a:spcAft>
              <a:buSzPts val="1400"/>
              <a:buNone/>
              <a:defRPr sz="800" b="0" i="0">
                <a:solidFill>
                  <a:srgbClr val="BFBFBF"/>
                </a:solidFill>
                <a:latin typeface="Montserrat"/>
                <a:ea typeface="Montserrat"/>
                <a:cs typeface="Montserrat"/>
                <a:sym typeface="Montserrat"/>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71" name="Google Shape;471;p61"/>
          <p:cNvSpPr txBox="1">
            <a:spLocks noGrp="1"/>
          </p:cNvSpPr>
          <p:nvPr>
            <p:ph type="ftr" idx="11"/>
          </p:nvPr>
        </p:nvSpPr>
        <p:spPr>
          <a:xfrm>
            <a:off x="1510591" y="6541940"/>
            <a:ext cx="4442090" cy="215444"/>
          </a:xfrm>
          <a:prstGeom prst="rect">
            <a:avLst/>
          </a:prstGeom>
          <a:noFill/>
          <a:ln>
            <a:noFill/>
          </a:ln>
        </p:spPr>
        <p:txBody>
          <a:bodyPr spcFirstLastPara="1" wrap="square" lIns="91425" tIns="45700" rIns="91425" bIns="45700" anchor="ctr" anchorCtr="0">
            <a:spAutoFit/>
          </a:bodyPr>
          <a:lstStyle>
            <a:lvl1pPr marR="0" lvl="0" algn="l" rtl="0">
              <a:spcBef>
                <a:spcPts val="0"/>
              </a:spcBef>
              <a:spcAft>
                <a:spcPts val="0"/>
              </a:spcAft>
              <a:buSzPts val="1400"/>
              <a:buNone/>
              <a:defRPr sz="800" b="0" i="0" cap="none">
                <a:solidFill>
                  <a:srgbClr val="BFBFBF"/>
                </a:solidFill>
                <a:latin typeface="Montserrat"/>
                <a:ea typeface="Montserrat"/>
                <a:cs typeface="Montserrat"/>
                <a:sym typeface="Montserrat"/>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72" name="Google Shape;472;p61"/>
          <p:cNvSpPr txBox="1">
            <a:spLocks noGrp="1"/>
          </p:cNvSpPr>
          <p:nvPr>
            <p:ph type="sldNum" idx="12"/>
          </p:nvPr>
        </p:nvSpPr>
        <p:spPr>
          <a:xfrm>
            <a:off x="11015990" y="6467100"/>
            <a:ext cx="85782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a:solidFill>
                  <a:schemeClr val="dk1"/>
                </a:solidFill>
                <a:latin typeface="Montserrat"/>
                <a:ea typeface="Montserrat"/>
                <a:cs typeface="Montserrat"/>
                <a:sym typeface="Montserrat"/>
              </a:defRPr>
            </a:lvl1pPr>
            <a:lvl2pPr marL="0" marR="0" lvl="1" indent="0" algn="r" rtl="0">
              <a:spcBef>
                <a:spcPts val="0"/>
              </a:spcBef>
              <a:buNone/>
              <a:defRPr sz="1000" b="0" i="0">
                <a:solidFill>
                  <a:schemeClr val="dk1"/>
                </a:solidFill>
                <a:latin typeface="Montserrat"/>
                <a:ea typeface="Montserrat"/>
                <a:cs typeface="Montserrat"/>
                <a:sym typeface="Montserrat"/>
              </a:defRPr>
            </a:lvl2pPr>
            <a:lvl3pPr marL="0" marR="0" lvl="2" indent="0" algn="r" rtl="0">
              <a:spcBef>
                <a:spcPts val="0"/>
              </a:spcBef>
              <a:buNone/>
              <a:defRPr sz="1000" b="0" i="0">
                <a:solidFill>
                  <a:schemeClr val="dk1"/>
                </a:solidFill>
                <a:latin typeface="Montserrat"/>
                <a:ea typeface="Montserrat"/>
                <a:cs typeface="Montserrat"/>
                <a:sym typeface="Montserrat"/>
              </a:defRPr>
            </a:lvl3pPr>
            <a:lvl4pPr marL="0" marR="0" lvl="3" indent="0" algn="r" rtl="0">
              <a:spcBef>
                <a:spcPts val="0"/>
              </a:spcBef>
              <a:buNone/>
              <a:defRPr sz="1000" b="0" i="0">
                <a:solidFill>
                  <a:schemeClr val="dk1"/>
                </a:solidFill>
                <a:latin typeface="Montserrat"/>
                <a:ea typeface="Montserrat"/>
                <a:cs typeface="Montserrat"/>
                <a:sym typeface="Montserrat"/>
              </a:defRPr>
            </a:lvl4pPr>
            <a:lvl5pPr marL="0" marR="0" lvl="4" indent="0" algn="r" rtl="0">
              <a:spcBef>
                <a:spcPts val="0"/>
              </a:spcBef>
              <a:buNone/>
              <a:defRPr sz="1000" b="0" i="0">
                <a:solidFill>
                  <a:schemeClr val="dk1"/>
                </a:solidFill>
                <a:latin typeface="Montserrat"/>
                <a:ea typeface="Montserrat"/>
                <a:cs typeface="Montserrat"/>
                <a:sym typeface="Montserrat"/>
              </a:defRPr>
            </a:lvl5pPr>
            <a:lvl6pPr marL="0" marR="0" lvl="5" indent="0" algn="r" rtl="0">
              <a:spcBef>
                <a:spcPts val="0"/>
              </a:spcBef>
              <a:buNone/>
              <a:defRPr sz="1000" b="0" i="0">
                <a:solidFill>
                  <a:schemeClr val="dk1"/>
                </a:solidFill>
                <a:latin typeface="Montserrat"/>
                <a:ea typeface="Montserrat"/>
                <a:cs typeface="Montserrat"/>
                <a:sym typeface="Montserrat"/>
              </a:defRPr>
            </a:lvl6pPr>
            <a:lvl7pPr marL="0" marR="0" lvl="6" indent="0" algn="r" rtl="0">
              <a:spcBef>
                <a:spcPts val="0"/>
              </a:spcBef>
              <a:buNone/>
              <a:defRPr sz="1000" b="0" i="0">
                <a:solidFill>
                  <a:schemeClr val="dk1"/>
                </a:solidFill>
                <a:latin typeface="Montserrat"/>
                <a:ea typeface="Montserrat"/>
                <a:cs typeface="Montserrat"/>
                <a:sym typeface="Montserrat"/>
              </a:defRPr>
            </a:lvl7pPr>
            <a:lvl8pPr marL="0" marR="0" lvl="7" indent="0" algn="r" rtl="0">
              <a:spcBef>
                <a:spcPts val="0"/>
              </a:spcBef>
              <a:buNone/>
              <a:defRPr sz="1000" b="0" i="0">
                <a:solidFill>
                  <a:schemeClr val="dk1"/>
                </a:solidFill>
                <a:latin typeface="Montserrat"/>
                <a:ea typeface="Montserrat"/>
                <a:cs typeface="Montserrat"/>
                <a:sym typeface="Montserrat"/>
              </a:defRPr>
            </a:lvl8pPr>
            <a:lvl9pPr marL="0" marR="0" lvl="8" indent="0" algn="r" rtl="0">
              <a:spcBef>
                <a:spcPts val="0"/>
              </a:spcBef>
              <a:buNone/>
              <a:defRPr sz="1000" b="0" i="0">
                <a:solidFill>
                  <a:schemeClr val="dk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fr-FR"/>
              <a:t>‹N°›</a:t>
            </a:fld>
            <a:endParaRPr/>
          </a:p>
        </p:txBody>
      </p:sp>
    </p:spTree>
  </p:cSld>
  <p:clrMap bg1="lt1" tx1="dk1" bg2="dk2"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15">
          <p15:clr>
            <a:srgbClr val="F26B43"/>
          </p15:clr>
        </p15:guide>
        <p15:guide id="2" orient="horz" pos="414">
          <p15:clr>
            <a:srgbClr val="F26B43"/>
          </p15:clr>
        </p15:guide>
        <p15:guide id="3" pos="7265">
          <p15:clr>
            <a:srgbClr val="F26B43"/>
          </p15:clr>
        </p15:guide>
        <p15:guide id="4" orient="horz" pos="390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16.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png"/><Relationship Id="rId7"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9.jpg"/><Relationship Id="rId5" Type="http://schemas.openxmlformats.org/officeDocument/2006/relationships/image" Target="../media/image18.png"/><Relationship Id="rId4" Type="http://schemas.openxmlformats.org/officeDocument/2006/relationships/image" Target="../media/image17.jpg"/><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6" name="Google Shape;626;p1"/>
          <p:cNvSpPr txBox="1">
            <a:spLocks noGrp="1"/>
          </p:cNvSpPr>
          <p:nvPr>
            <p:ph type="ctrTitle"/>
          </p:nvPr>
        </p:nvSpPr>
        <p:spPr>
          <a:xfrm>
            <a:off x="658813" y="3481917"/>
            <a:ext cx="5290088" cy="1144929"/>
          </a:xfrm>
          <a:prstGeom prst="rect">
            <a:avLst/>
          </a:prstGeom>
          <a:noFill/>
          <a:ln>
            <a:noFill/>
          </a:ln>
        </p:spPr>
        <p:txBody>
          <a:bodyPr spcFirstLastPara="1" wrap="square" lIns="91425" tIns="45700" rIns="91425" bIns="45700" anchor="t" anchorCtr="0">
            <a:spAutoFit/>
          </a:bodyPr>
          <a:lstStyle/>
          <a:p>
            <a:pPr marL="0" lvl="0" indent="0" algn="l" rtl="0">
              <a:lnSpc>
                <a:spcPct val="90000"/>
              </a:lnSpc>
              <a:spcBef>
                <a:spcPts val="0"/>
              </a:spcBef>
              <a:spcAft>
                <a:spcPts val="0"/>
              </a:spcAft>
              <a:buClr>
                <a:schemeClr val="accent4"/>
              </a:buClr>
              <a:buSzPts val="3800"/>
              <a:buFont typeface="Montserrat ExtraBold"/>
              <a:buNone/>
            </a:pPr>
            <a:r>
              <a:rPr lang="fr-FR"/>
              <a:t>URBANISME </a:t>
            </a:r>
            <a:r>
              <a:rPr lang="fr-FR">
                <a:solidFill>
                  <a:schemeClr val="dk1"/>
                </a:solidFill>
              </a:rPr>
              <a:t>TRANSITOIRE</a:t>
            </a:r>
            <a:endParaRPr/>
          </a:p>
        </p:txBody>
      </p:sp>
      <p:sp>
        <p:nvSpPr>
          <p:cNvPr id="627" name="Google Shape;627;p1"/>
          <p:cNvSpPr txBox="1">
            <a:spLocks noGrp="1"/>
          </p:cNvSpPr>
          <p:nvPr>
            <p:ph type="subTitle" idx="1"/>
          </p:nvPr>
        </p:nvSpPr>
        <p:spPr>
          <a:xfrm>
            <a:off x="658812" y="4966714"/>
            <a:ext cx="7024033" cy="75713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400"/>
              <a:buFont typeface="Arial"/>
              <a:buNone/>
            </a:pPr>
            <a:r>
              <a:rPr lang="fr-FR" sz="2400" b="0" i="0" u="none" strike="noStrike" cap="none" dirty="0">
                <a:solidFill>
                  <a:schemeClr val="dk1"/>
                </a:solidFill>
                <a:latin typeface="Montserrat"/>
                <a:ea typeface="Montserrat"/>
                <a:cs typeface="Montserrat"/>
                <a:sym typeface="Montserrat"/>
              </a:rPr>
              <a:t>Un levier d’innovation sociale et territoriale sur des surfaces vacantes</a:t>
            </a:r>
            <a:endParaRPr dirty="0"/>
          </a:p>
        </p:txBody>
      </p:sp>
      <p:sp>
        <p:nvSpPr>
          <p:cNvPr id="628" name="Google Shape;628;p1"/>
          <p:cNvSpPr txBox="1"/>
          <p:nvPr/>
        </p:nvSpPr>
        <p:spPr>
          <a:xfrm>
            <a:off x="7961248" y="5965356"/>
            <a:ext cx="3980577"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100" b="0" i="0" u="none" strike="noStrike" cap="none">
                <a:solidFill>
                  <a:schemeClr val="dk1"/>
                </a:solidFill>
                <a:latin typeface="Montserrat"/>
                <a:ea typeface="Montserrat"/>
                <a:cs typeface="Montserrat"/>
                <a:sym typeface="Montserrat"/>
              </a:rPr>
              <a:t>Bâtiment de La Poste Immobilier à Toulouse Minimes</a:t>
            </a:r>
            <a:endParaRPr/>
          </a:p>
        </p:txBody>
      </p:sp>
      <p:pic>
        <p:nvPicPr>
          <p:cNvPr id="629" name="Google Shape;629;p1" descr="Une image contenant plein air, nuage, bâtiment, ciel&#10;&#10;Le contenu généré par l’IA peut être incorrect."/>
          <p:cNvPicPr preferRelativeResize="0">
            <a:picLocks noGrp="1"/>
          </p:cNvPicPr>
          <p:nvPr>
            <p:ph type="pic" idx="2"/>
          </p:nvPr>
        </p:nvPicPr>
        <p:blipFill rotWithShape="1">
          <a:blip r:embed="rId3">
            <a:alphaModFix/>
          </a:blip>
          <a:srcRect l="11554" r="11554"/>
          <a:stretch/>
        </p:blipFill>
        <p:spPr>
          <a:xfrm>
            <a:off x="8057322" y="345933"/>
            <a:ext cx="4134678" cy="5377911"/>
          </a:xfrm>
          <a:prstGeom prst="rect">
            <a:avLst/>
          </a:prstGeom>
          <a:solidFill>
            <a:srgbClr val="D8D8D8"/>
          </a:solidFill>
          <a:ln>
            <a:noFill/>
          </a:ln>
        </p:spPr>
      </p:pic>
      <p:pic>
        <p:nvPicPr>
          <p:cNvPr id="630" name="Google Shape;630;p1" descr="Une image contenant Graphique, Police, logo, capture d’écran&#10;&#10;Le contenu généré par l’IA peut être incorrect."/>
          <p:cNvPicPr preferRelativeResize="0"/>
          <p:nvPr/>
        </p:nvPicPr>
        <p:blipFill rotWithShape="1">
          <a:blip r:embed="rId4">
            <a:alphaModFix/>
          </a:blip>
          <a:srcRect/>
          <a:stretch/>
        </p:blipFill>
        <p:spPr>
          <a:xfrm>
            <a:off x="3966469" y="662840"/>
            <a:ext cx="3716376" cy="1250763"/>
          </a:xfrm>
          <a:prstGeom prst="rect">
            <a:avLst/>
          </a:prstGeom>
          <a:noFill/>
          <a:ln>
            <a:noFill/>
          </a:ln>
        </p:spPr>
      </p:pic>
      <p:pic>
        <p:nvPicPr>
          <p:cNvPr id="17" name="Google Shape;17;p12" descr="Logo La Poste Immobilier"/>
          <p:cNvPicPr preferRelativeResize="0"/>
          <p:nvPr/>
        </p:nvPicPr>
        <p:blipFill rotWithShape="1">
          <a:blip r:embed="rId5">
            <a:alphaModFix/>
          </a:blip>
          <a:srcRect l="6144" t="12713" r="6145" b="12713"/>
          <a:stretch/>
        </p:blipFill>
        <p:spPr>
          <a:xfrm>
            <a:off x="834935" y="827746"/>
            <a:ext cx="2573845" cy="92095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E9DBAE-1875-A732-5EA5-C563B91BC71E}"/>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60C20F0A-5887-3D62-C0A1-050BB8E459FC}"/>
              </a:ext>
            </a:extLst>
          </p:cNvPr>
          <p:cNvSpPr>
            <a:spLocks noGrp="1"/>
          </p:cNvSpPr>
          <p:nvPr>
            <p:ph type="title"/>
          </p:nvPr>
        </p:nvSpPr>
        <p:spPr/>
        <p:txBody>
          <a:bodyPr/>
          <a:lstStyle/>
          <a:p>
            <a:r>
              <a:rPr lang="fr-FR" dirty="0">
                <a:solidFill>
                  <a:schemeClr val="dk1"/>
                </a:solidFill>
                <a:latin typeface="Montserrat"/>
                <a:sym typeface="Montserrat"/>
              </a:rPr>
              <a:t>Urbanisme Transitoire</a:t>
            </a:r>
          </a:p>
        </p:txBody>
      </p:sp>
      <p:sp>
        <p:nvSpPr>
          <p:cNvPr id="3" name="Espace réservé du texte 2">
            <a:extLst>
              <a:ext uri="{FF2B5EF4-FFF2-40B4-BE49-F238E27FC236}">
                <a16:creationId xmlns:a16="http://schemas.microsoft.com/office/drawing/2014/main" id="{E98411A3-82A3-B61D-6A8B-BCB77EB6B084}"/>
              </a:ext>
            </a:extLst>
          </p:cNvPr>
          <p:cNvSpPr>
            <a:spLocks noGrp="1"/>
          </p:cNvSpPr>
          <p:nvPr>
            <p:ph type="body" sz="quarter" idx="13"/>
          </p:nvPr>
        </p:nvSpPr>
        <p:spPr>
          <a:xfrm>
            <a:off x="918392" y="1421400"/>
            <a:ext cx="8865688" cy="369332"/>
          </a:xfrm>
        </p:spPr>
        <p:txBody>
          <a:bodyPr/>
          <a:lstStyle/>
          <a:p>
            <a:r>
              <a:rPr lang="fr-FR" dirty="0">
                <a:latin typeface="Montserrat" panose="00000500000000000000" pitchFamily="2" charset="0"/>
              </a:rPr>
              <a:t>Un levier d’innovation sociale et territoriale sur des surfaces vacantes</a:t>
            </a:r>
          </a:p>
        </p:txBody>
      </p:sp>
      <p:sp>
        <p:nvSpPr>
          <p:cNvPr id="4" name="Espace réservé du contenu 3">
            <a:extLst>
              <a:ext uri="{FF2B5EF4-FFF2-40B4-BE49-F238E27FC236}">
                <a16:creationId xmlns:a16="http://schemas.microsoft.com/office/drawing/2014/main" id="{D24AD4E4-7C08-F5AC-7BEE-54EF6CDDE2C3}"/>
              </a:ext>
            </a:extLst>
          </p:cNvPr>
          <p:cNvSpPr>
            <a:spLocks noGrp="1"/>
          </p:cNvSpPr>
          <p:nvPr>
            <p:ph idx="14"/>
          </p:nvPr>
        </p:nvSpPr>
        <p:spPr>
          <a:xfrm>
            <a:off x="918390" y="2380292"/>
            <a:ext cx="8569739" cy="3200876"/>
          </a:xfrm>
        </p:spPr>
        <p:txBody>
          <a:bodyPr/>
          <a:lstStyle/>
          <a:p>
            <a:pPr marL="0" indent="0">
              <a:buNone/>
            </a:pPr>
            <a:r>
              <a:rPr lang="fr-FR" sz="1800" b="1" dirty="0">
                <a:solidFill>
                  <a:schemeClr val="dk1"/>
                </a:solidFill>
                <a:latin typeface="Montserrat" panose="00000500000000000000" pitchFamily="2" charset="0"/>
                <a:sym typeface="Montserrat"/>
              </a:rPr>
              <a:t>Natacha MIGUEL</a:t>
            </a:r>
            <a:r>
              <a:rPr lang="fr-FR" sz="1800" dirty="0">
                <a:solidFill>
                  <a:schemeClr val="dk1"/>
                </a:solidFill>
                <a:latin typeface="Montserrat" panose="00000500000000000000" pitchFamily="2" charset="0"/>
                <a:sym typeface="Montserrat"/>
              </a:rPr>
              <a:t>, Responsable Gestion Technique et Ambassadrice RSE</a:t>
            </a:r>
          </a:p>
          <a:p>
            <a:pPr marL="0" indent="0">
              <a:buNone/>
            </a:pPr>
            <a:r>
              <a:rPr lang="fr-FR" sz="1800" dirty="0">
                <a:solidFill>
                  <a:schemeClr val="accent4"/>
                </a:solidFill>
                <a:latin typeface="Montserrat" panose="00000500000000000000" pitchFamily="2" charset="0"/>
                <a:sym typeface="Montserrat"/>
              </a:rPr>
              <a:t>La Poste Immobilier Occitanie</a:t>
            </a:r>
          </a:p>
          <a:p>
            <a:pPr marL="0" indent="0">
              <a:buNone/>
            </a:pPr>
            <a:r>
              <a:rPr lang="fr-FR" sz="1800" dirty="0">
                <a:solidFill>
                  <a:schemeClr val="dk1"/>
                </a:solidFill>
                <a:latin typeface="Montserrat" panose="00000500000000000000" pitchFamily="2" charset="0"/>
                <a:sym typeface="Montserrat"/>
              </a:rPr>
              <a:t>natacha.miguel@laposteimmobilier.fr</a:t>
            </a:r>
          </a:p>
          <a:p>
            <a:pPr marL="0" indent="0">
              <a:buNone/>
            </a:pPr>
            <a:endParaRPr lang="fr-FR" sz="1800" dirty="0">
              <a:solidFill>
                <a:schemeClr val="dk1"/>
              </a:solidFill>
              <a:latin typeface="Montserrat" panose="00000500000000000000" pitchFamily="2" charset="0"/>
              <a:sym typeface="Montserrat"/>
            </a:endParaRPr>
          </a:p>
          <a:p>
            <a:pPr marL="0" indent="0">
              <a:buNone/>
            </a:pPr>
            <a:r>
              <a:rPr lang="fr-FR" sz="1800" b="1" dirty="0">
                <a:solidFill>
                  <a:schemeClr val="dk1"/>
                </a:solidFill>
                <a:latin typeface="Montserrat" panose="00000500000000000000" pitchFamily="2" charset="0"/>
                <a:sym typeface="Montserrat"/>
              </a:rPr>
              <a:t>Thomas COUDERETTE</a:t>
            </a:r>
            <a:r>
              <a:rPr lang="fr-FR" sz="1800" dirty="0">
                <a:solidFill>
                  <a:schemeClr val="dk1"/>
                </a:solidFill>
                <a:latin typeface="Montserrat" panose="00000500000000000000" pitchFamily="2" charset="0"/>
                <a:sym typeface="Montserrat"/>
              </a:rPr>
              <a:t>, co-fondateur de l’</a:t>
            </a:r>
            <a:r>
              <a:rPr lang="fr-FR" sz="1800" dirty="0">
                <a:solidFill>
                  <a:schemeClr val="accent4"/>
                </a:solidFill>
                <a:latin typeface="Montserrat" panose="00000500000000000000" pitchFamily="2" charset="0"/>
                <a:sym typeface="Montserrat"/>
              </a:rPr>
              <a:t>Agence Intercalaire</a:t>
            </a:r>
          </a:p>
          <a:p>
            <a:pPr marL="0" indent="0">
              <a:buNone/>
            </a:pPr>
            <a:r>
              <a:rPr lang="en-US" sz="1800" dirty="0">
                <a:solidFill>
                  <a:schemeClr val="dk1"/>
                </a:solidFill>
                <a:latin typeface="Montserrat" panose="00000500000000000000" pitchFamily="2" charset="0"/>
                <a:sym typeface="Montserrat"/>
              </a:rPr>
              <a:t>t.couderette@agence-intercalaire.com</a:t>
            </a:r>
            <a:endParaRPr lang="fr-FR" sz="1800" dirty="0">
              <a:solidFill>
                <a:schemeClr val="dk1"/>
              </a:solidFill>
              <a:latin typeface="Montserrat" panose="00000500000000000000" pitchFamily="2" charset="0"/>
              <a:sym typeface="Montserrat"/>
            </a:endParaRPr>
          </a:p>
          <a:p>
            <a:pPr marL="0" indent="0">
              <a:buNone/>
            </a:pPr>
            <a:endParaRPr lang="fr-FR" sz="1800" dirty="0">
              <a:solidFill>
                <a:schemeClr val="dk1"/>
              </a:solidFill>
              <a:latin typeface="Montserrat" panose="00000500000000000000" pitchFamily="2" charset="0"/>
              <a:sym typeface="Montserrat"/>
            </a:endParaRPr>
          </a:p>
          <a:p>
            <a:pPr marL="0" indent="0">
              <a:buNone/>
            </a:pPr>
            <a:r>
              <a:rPr lang="fr-FR" sz="1800" b="1" dirty="0">
                <a:solidFill>
                  <a:schemeClr val="dk1"/>
                </a:solidFill>
                <a:latin typeface="Montserrat" panose="00000500000000000000" pitchFamily="2" charset="0"/>
                <a:sym typeface="Montserrat"/>
              </a:rPr>
              <a:t>Anne-Valérie CRESPO</a:t>
            </a:r>
            <a:r>
              <a:rPr lang="fr-FR" sz="1800" dirty="0">
                <a:solidFill>
                  <a:schemeClr val="dk1"/>
                </a:solidFill>
                <a:latin typeface="Montserrat" panose="00000500000000000000" pitchFamily="2" charset="0"/>
                <a:sym typeface="Montserrat"/>
              </a:rPr>
              <a:t>, Délégué Occitanie au Développement </a:t>
            </a:r>
          </a:p>
          <a:p>
            <a:pPr marL="0" indent="0">
              <a:buNone/>
            </a:pPr>
            <a:r>
              <a:rPr lang="fr-FR" sz="1800" dirty="0">
                <a:solidFill>
                  <a:schemeClr val="dk1"/>
                </a:solidFill>
                <a:latin typeface="Montserrat" panose="00000500000000000000" pitchFamily="2" charset="0"/>
                <a:sym typeface="Montserrat"/>
              </a:rPr>
              <a:t>Régional Social et Sociétal - </a:t>
            </a:r>
            <a:r>
              <a:rPr lang="fr-FR" sz="1800" dirty="0">
                <a:solidFill>
                  <a:schemeClr val="accent4"/>
                </a:solidFill>
                <a:latin typeface="Montserrat" panose="00000500000000000000" pitchFamily="2" charset="0"/>
                <a:sym typeface="Montserrat"/>
              </a:rPr>
              <a:t>Groupe La Poste</a:t>
            </a:r>
          </a:p>
        </p:txBody>
      </p:sp>
      <p:sp>
        <p:nvSpPr>
          <p:cNvPr id="24" name="Espace réservé du numéro de diapositive 23">
            <a:extLst>
              <a:ext uri="{FF2B5EF4-FFF2-40B4-BE49-F238E27FC236}">
                <a16:creationId xmlns:a16="http://schemas.microsoft.com/office/drawing/2014/main" id="{4678FDF4-A260-DBB3-75AB-9220A6263A76}"/>
              </a:ext>
            </a:extLst>
          </p:cNvPr>
          <p:cNvSpPr>
            <a:spLocks noGrp="1"/>
          </p:cNvSpPr>
          <p:nvPr>
            <p:ph type="sldNum" sz="quarter" idx="22"/>
          </p:nvPr>
        </p:nvSpPr>
        <p:spPr/>
        <p:txBody>
          <a:bodyPr/>
          <a:lstStyle/>
          <a:p>
            <a:fld id="{8C4463AC-D7D2-2C41-8542-2A6D33062719}" type="slidenum">
              <a:rPr lang="fr-FR" smtClean="0"/>
              <a:pPr/>
              <a:t>2</a:t>
            </a:fld>
            <a:endParaRPr lang="fr-FR" dirty="0"/>
          </a:p>
        </p:txBody>
      </p:sp>
      <p:cxnSp>
        <p:nvCxnSpPr>
          <p:cNvPr id="26" name="Connecteur droit 25">
            <a:extLst>
              <a:ext uri="{FF2B5EF4-FFF2-40B4-BE49-F238E27FC236}">
                <a16:creationId xmlns:a16="http://schemas.microsoft.com/office/drawing/2014/main" id="{6D2DB61D-1B5F-8DF0-6FAF-BDA56843A3CD}"/>
              </a:ext>
            </a:extLst>
          </p:cNvPr>
          <p:cNvCxnSpPr>
            <a:cxnSpLocks/>
          </p:cNvCxnSpPr>
          <p:nvPr/>
        </p:nvCxnSpPr>
        <p:spPr>
          <a:xfrm>
            <a:off x="658813" y="2475692"/>
            <a:ext cx="0" cy="350860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Image 5" descr="Une image contenant texte, Police, Graphique, graphisme&#10;&#10;Le contenu généré par l’IA peut être incorrect.">
            <a:extLst>
              <a:ext uri="{FF2B5EF4-FFF2-40B4-BE49-F238E27FC236}">
                <a16:creationId xmlns:a16="http://schemas.microsoft.com/office/drawing/2014/main" id="{AD8F1CB1-6032-F2F4-02F4-364D3234949A}"/>
              </a:ext>
            </a:extLst>
          </p:cNvPr>
          <p:cNvPicPr>
            <a:picLocks noChangeAspect="1"/>
          </p:cNvPicPr>
          <p:nvPr/>
        </p:nvPicPr>
        <p:blipFill>
          <a:blip r:embed="rId2"/>
          <a:stretch>
            <a:fillRect/>
          </a:stretch>
        </p:blipFill>
        <p:spPr>
          <a:xfrm>
            <a:off x="10146891" y="4488333"/>
            <a:ext cx="1556612" cy="1092835"/>
          </a:xfrm>
          <a:prstGeom prst="rect">
            <a:avLst/>
          </a:prstGeom>
        </p:spPr>
      </p:pic>
      <p:pic>
        <p:nvPicPr>
          <p:cNvPr id="7" name="Google Shape;630;p1" descr="Une image contenant Graphique, Police, logo, capture d’écran&#10;&#10;Le contenu généré par l’IA peut être incorrect.">
            <a:extLst>
              <a:ext uri="{FF2B5EF4-FFF2-40B4-BE49-F238E27FC236}">
                <a16:creationId xmlns:a16="http://schemas.microsoft.com/office/drawing/2014/main" id="{395BADBC-1C64-7599-6663-3C5EED591A0F}"/>
              </a:ext>
            </a:extLst>
          </p:cNvPr>
          <p:cNvPicPr preferRelativeResize="0"/>
          <p:nvPr/>
        </p:nvPicPr>
        <p:blipFill rotWithShape="1">
          <a:blip r:embed="rId3">
            <a:alphaModFix/>
          </a:blip>
          <a:srcRect/>
          <a:stretch/>
        </p:blipFill>
        <p:spPr>
          <a:xfrm>
            <a:off x="9338188" y="3325445"/>
            <a:ext cx="2535631" cy="742833"/>
          </a:xfrm>
          <a:prstGeom prst="rect">
            <a:avLst/>
          </a:prstGeom>
          <a:noFill/>
          <a:ln>
            <a:noFill/>
          </a:ln>
        </p:spPr>
      </p:pic>
      <p:pic>
        <p:nvPicPr>
          <p:cNvPr id="12" name="Image 11" descr="Une image contenant Police, texte, Graphique, graphisme&#10;&#10;Le contenu généré par l’IA peut être incorrect.">
            <a:extLst>
              <a:ext uri="{FF2B5EF4-FFF2-40B4-BE49-F238E27FC236}">
                <a16:creationId xmlns:a16="http://schemas.microsoft.com/office/drawing/2014/main" id="{36C02091-BDBC-84DB-6857-192AB11FA4C6}"/>
              </a:ext>
            </a:extLst>
          </p:cNvPr>
          <p:cNvPicPr>
            <a:picLocks noChangeAspect="1"/>
          </p:cNvPicPr>
          <p:nvPr/>
        </p:nvPicPr>
        <p:blipFill>
          <a:blip r:embed="rId4"/>
          <a:stretch>
            <a:fillRect/>
          </a:stretch>
        </p:blipFill>
        <p:spPr>
          <a:xfrm>
            <a:off x="9730059" y="2059334"/>
            <a:ext cx="2143760" cy="1020658"/>
          </a:xfrm>
          <a:prstGeom prst="rect">
            <a:avLst/>
          </a:prstGeom>
        </p:spPr>
      </p:pic>
    </p:spTree>
    <p:extLst>
      <p:ext uri="{BB962C8B-B14F-4D97-AF65-F5344CB8AC3E}">
        <p14:creationId xmlns:p14="http://schemas.microsoft.com/office/powerpoint/2010/main" val="849676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sp>
        <p:nvSpPr>
          <p:cNvPr id="657" name="Google Shape;657;p3"/>
          <p:cNvSpPr txBox="1">
            <a:spLocks noGrp="1"/>
          </p:cNvSpPr>
          <p:nvPr>
            <p:ph type="title"/>
          </p:nvPr>
        </p:nvSpPr>
        <p:spPr>
          <a:xfrm>
            <a:off x="918392" y="443437"/>
            <a:ext cx="9673408" cy="886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3000"/>
              <a:buFont typeface="Montserrat"/>
              <a:buNone/>
            </a:pPr>
            <a:r>
              <a:rPr lang="fr-FR" dirty="0"/>
              <a:t>Une politique RSE </a:t>
            </a:r>
            <a:br>
              <a:rPr lang="fr-FR" dirty="0"/>
            </a:br>
            <a:r>
              <a:rPr lang="fr-FR" dirty="0"/>
              <a:t>La Poste Immobilier </a:t>
            </a:r>
            <a:br>
              <a:rPr lang="fr-FR" dirty="0"/>
            </a:br>
            <a:r>
              <a:rPr lang="fr-FR" dirty="0"/>
              <a:t>native du Groupe La Poste</a:t>
            </a:r>
            <a:endParaRPr dirty="0"/>
          </a:p>
        </p:txBody>
      </p:sp>
      <p:sp>
        <p:nvSpPr>
          <p:cNvPr id="659" name="Google Shape;659;p3"/>
          <p:cNvSpPr txBox="1">
            <a:spLocks noGrp="1"/>
          </p:cNvSpPr>
          <p:nvPr>
            <p:ph type="body" idx="2"/>
          </p:nvPr>
        </p:nvSpPr>
        <p:spPr>
          <a:xfrm>
            <a:off x="918391" y="2380292"/>
            <a:ext cx="4372068" cy="3170058"/>
          </a:xfrm>
          <a:prstGeom prst="rect">
            <a:avLst/>
          </a:prstGeom>
          <a:noFill/>
          <a:ln>
            <a:noFill/>
          </a:ln>
        </p:spPr>
        <p:txBody>
          <a:bodyPr spcFirstLastPara="1" wrap="square" lIns="91425" tIns="45700" rIns="91425" bIns="45700" anchor="t" anchorCtr="0">
            <a:spAutoFit/>
          </a:bodyPr>
          <a:lstStyle/>
          <a:p>
            <a:pPr marL="0" indent="0">
              <a:buNone/>
            </a:pPr>
            <a:r>
              <a:rPr lang="fr-FR" sz="2000" b="1" dirty="0"/>
              <a:t>La Poste Immobilier, </a:t>
            </a:r>
            <a:br>
              <a:rPr lang="fr-FR" sz="2000" b="1" dirty="0"/>
            </a:br>
            <a:r>
              <a:rPr lang="fr-FR" sz="2000" b="1" dirty="0"/>
              <a:t>filiale du Groupe La Poste</a:t>
            </a:r>
          </a:p>
          <a:p>
            <a:pPr marL="0" indent="0">
              <a:buNone/>
            </a:pPr>
            <a:endParaRPr lang="fr-FR" sz="2000" dirty="0"/>
          </a:p>
          <a:p>
            <a:pPr marL="0" indent="0">
              <a:buNone/>
            </a:pPr>
            <a:r>
              <a:rPr lang="fr-FR" sz="2000" u="sng" dirty="0"/>
              <a:t>Au national</a:t>
            </a:r>
          </a:p>
          <a:p>
            <a:pPr marL="342900" indent="-342900">
              <a:buFont typeface="Wingdings" panose="05000000000000000000" pitchFamily="2" charset="2"/>
              <a:buChar char="Ø"/>
            </a:pPr>
            <a:r>
              <a:rPr lang="fr-FR" sz="2000" dirty="0"/>
              <a:t>9000 immeubles</a:t>
            </a:r>
          </a:p>
          <a:p>
            <a:pPr marL="342900" indent="-342900">
              <a:buFont typeface="Wingdings" panose="05000000000000000000" pitchFamily="2" charset="2"/>
              <a:buChar char="Ø"/>
            </a:pPr>
            <a:r>
              <a:rPr lang="fr-FR" sz="2000" dirty="0"/>
              <a:t>6 millions de m²</a:t>
            </a:r>
          </a:p>
          <a:p>
            <a:pPr marL="0" indent="0">
              <a:buNone/>
            </a:pPr>
            <a:endParaRPr lang="fr-FR" sz="2000" dirty="0"/>
          </a:p>
          <a:p>
            <a:pPr marL="0" indent="0">
              <a:buNone/>
            </a:pPr>
            <a:r>
              <a:rPr lang="fr-FR" sz="2000" u="sng" dirty="0"/>
              <a:t>En Occitanie</a:t>
            </a:r>
          </a:p>
          <a:p>
            <a:pPr marL="342900" indent="-342900">
              <a:buFont typeface="Wingdings" panose="05000000000000000000" pitchFamily="2" charset="2"/>
              <a:buChar char="Ø"/>
            </a:pPr>
            <a:r>
              <a:rPr lang="fr-FR" sz="2000" dirty="0"/>
              <a:t>1080 sites </a:t>
            </a:r>
          </a:p>
          <a:p>
            <a:pPr marL="342900" indent="-342900">
              <a:buFont typeface="Wingdings" panose="05000000000000000000" pitchFamily="2" charset="2"/>
              <a:buChar char="Ø"/>
            </a:pPr>
            <a:r>
              <a:rPr lang="fr-FR" sz="2000" dirty="0"/>
              <a:t>550 000m²</a:t>
            </a:r>
          </a:p>
        </p:txBody>
      </p:sp>
      <p:sp>
        <p:nvSpPr>
          <p:cNvPr id="660" name="Google Shape;660;p3"/>
          <p:cNvSpPr txBox="1">
            <a:spLocks noGrp="1"/>
          </p:cNvSpPr>
          <p:nvPr>
            <p:ph type="body" idx="3"/>
          </p:nvPr>
        </p:nvSpPr>
        <p:spPr>
          <a:xfrm>
            <a:off x="0" y="502347"/>
            <a:ext cx="793389" cy="424732"/>
          </a:xfrm>
          <a:prstGeom prst="rect">
            <a:avLst/>
          </a:prstGeom>
          <a:noFill/>
          <a:ln>
            <a:noFill/>
          </a:ln>
        </p:spPr>
        <p:txBody>
          <a:bodyPr spcFirstLastPara="1" wrap="square" lIns="91425" tIns="45700" rIns="91425" bIns="45700" anchor="b" anchorCtr="0">
            <a:spAutoFit/>
          </a:bodyPr>
          <a:lstStyle/>
          <a:p>
            <a:pPr marL="0" lvl="0" indent="0" algn="r" rtl="0">
              <a:lnSpc>
                <a:spcPct val="90000"/>
              </a:lnSpc>
              <a:spcBef>
                <a:spcPts val="0"/>
              </a:spcBef>
              <a:spcAft>
                <a:spcPts val="0"/>
              </a:spcAft>
              <a:buClr>
                <a:schemeClr val="lt2"/>
              </a:buClr>
              <a:buSzPts val="2400"/>
              <a:buNone/>
            </a:pPr>
            <a:r>
              <a:rPr lang="fr-FR"/>
              <a:t>01</a:t>
            </a:r>
            <a:endParaRPr/>
          </a:p>
        </p:txBody>
      </p:sp>
      <p:sp>
        <p:nvSpPr>
          <p:cNvPr id="663" name="Google Shape;663;p3"/>
          <p:cNvSpPr txBox="1">
            <a:spLocks noGrp="1"/>
          </p:cNvSpPr>
          <p:nvPr>
            <p:ph type="sldNum" idx="12"/>
          </p:nvPr>
        </p:nvSpPr>
        <p:spPr>
          <a:xfrm>
            <a:off x="11015990" y="6467100"/>
            <a:ext cx="85782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3</a:t>
            </a:fld>
            <a:endParaRPr/>
          </a:p>
        </p:txBody>
      </p:sp>
      <p:cxnSp>
        <p:nvCxnSpPr>
          <p:cNvPr id="664" name="Google Shape;664;p3"/>
          <p:cNvCxnSpPr/>
          <p:nvPr/>
        </p:nvCxnSpPr>
        <p:spPr>
          <a:xfrm>
            <a:off x="658813" y="2475692"/>
            <a:ext cx="0" cy="3508607"/>
          </a:xfrm>
          <a:prstGeom prst="straightConnector1">
            <a:avLst/>
          </a:prstGeom>
          <a:noFill/>
          <a:ln w="12700" cap="flat" cmpd="sng">
            <a:solidFill>
              <a:schemeClr val="dk1"/>
            </a:solidFill>
            <a:prstDash val="solid"/>
            <a:miter lim="800000"/>
            <a:headEnd type="none" w="sm" len="sm"/>
            <a:tailEnd type="none" w="sm" len="sm"/>
          </a:ln>
        </p:spPr>
      </p:cxnSp>
      <p:pic>
        <p:nvPicPr>
          <p:cNvPr id="666" name="Google Shape;666;p3" descr="Une image contenant texte, capture d’écran, Police, nombre&#10;&#10;Le contenu généré par l’IA peut être incorrect."/>
          <p:cNvPicPr preferRelativeResize="0"/>
          <p:nvPr/>
        </p:nvPicPr>
        <p:blipFill rotWithShape="1">
          <a:blip r:embed="rId3">
            <a:alphaModFix/>
          </a:blip>
          <a:srcRect t="-1169" b="1"/>
          <a:stretch>
            <a:fillRect/>
          </a:stretch>
        </p:blipFill>
        <p:spPr>
          <a:xfrm>
            <a:off x="5044651" y="1615865"/>
            <a:ext cx="6583359" cy="4851235"/>
          </a:xfrm>
          <a:prstGeom prst="rect">
            <a:avLst/>
          </a:prstGeom>
          <a:noFill/>
          <a:ln>
            <a:noFill/>
          </a:ln>
        </p:spPr>
      </p:pic>
      <p:pic>
        <p:nvPicPr>
          <p:cNvPr id="2" name="Google Shape;83;p17" descr="Logo La Poste Immobilier">
            <a:extLst>
              <a:ext uri="{FF2B5EF4-FFF2-40B4-BE49-F238E27FC236}">
                <a16:creationId xmlns:a16="http://schemas.microsoft.com/office/drawing/2014/main" id="{0A132349-13B8-53DD-D5D0-7A6F7D884AC7}"/>
              </a:ext>
            </a:extLst>
          </p:cNvPr>
          <p:cNvPicPr preferRelativeResize="0"/>
          <p:nvPr/>
        </p:nvPicPr>
        <p:blipFill rotWithShape="1">
          <a:blip r:embed="rId4">
            <a:alphaModFix/>
          </a:blip>
          <a:srcRect/>
          <a:stretch/>
        </p:blipFill>
        <p:spPr>
          <a:xfrm>
            <a:off x="7830262" y="373864"/>
            <a:ext cx="2026808" cy="545533"/>
          </a:xfrm>
          <a:prstGeom prst="rect">
            <a:avLst/>
          </a:prstGeom>
          <a:noFill/>
          <a:ln>
            <a:noFill/>
          </a:ln>
        </p:spPr>
      </p:pic>
      <p:pic>
        <p:nvPicPr>
          <p:cNvPr id="3" name="Google Shape;78;p16" descr="Une image contenant Graphique, Police, logo, capture d’écran&#10;&#10;Le contenu généré par l’IA peut être incorrect.">
            <a:extLst>
              <a:ext uri="{FF2B5EF4-FFF2-40B4-BE49-F238E27FC236}">
                <a16:creationId xmlns:a16="http://schemas.microsoft.com/office/drawing/2014/main" id="{7864FFEF-CCD9-CCA3-022A-01A2757DC5C4}"/>
              </a:ext>
            </a:extLst>
          </p:cNvPr>
          <p:cNvPicPr preferRelativeResize="0"/>
          <p:nvPr/>
        </p:nvPicPr>
        <p:blipFill rotWithShape="1">
          <a:blip r:embed="rId5">
            <a:alphaModFix/>
          </a:blip>
          <a:srcRect/>
          <a:stretch/>
        </p:blipFill>
        <p:spPr>
          <a:xfrm>
            <a:off x="9948318" y="285065"/>
            <a:ext cx="2095904" cy="70562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1" name="Google Shape;671;p4"/>
          <p:cNvSpPr txBox="1">
            <a:spLocks noGrp="1"/>
          </p:cNvSpPr>
          <p:nvPr>
            <p:ph type="title"/>
          </p:nvPr>
        </p:nvSpPr>
        <p:spPr>
          <a:xfrm>
            <a:off x="918392" y="443437"/>
            <a:ext cx="8865688" cy="886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3000"/>
              <a:buFont typeface="Montserrat"/>
              <a:buNone/>
            </a:pPr>
            <a:r>
              <a:rPr lang="fr-FR"/>
              <a:t>Contexte et objectifs du projet</a:t>
            </a:r>
            <a:endParaRPr/>
          </a:p>
        </p:txBody>
      </p:sp>
      <p:sp>
        <p:nvSpPr>
          <p:cNvPr id="672" name="Google Shape;672;p4"/>
          <p:cNvSpPr txBox="1">
            <a:spLocks noGrp="1"/>
          </p:cNvSpPr>
          <p:nvPr>
            <p:ph type="body" idx="1"/>
          </p:nvPr>
        </p:nvSpPr>
        <p:spPr>
          <a:xfrm>
            <a:off x="918392" y="1421400"/>
            <a:ext cx="8865688" cy="369332"/>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Clr>
                <a:schemeClr val="accent4"/>
              </a:buClr>
              <a:buSzPts val="1800"/>
              <a:buNone/>
            </a:pPr>
            <a:r>
              <a:rPr lang="fr-FR" dirty="0"/>
              <a:t>Un projet d’utilité sociale qui répond à un besoin de sécurisation</a:t>
            </a:r>
            <a:endParaRPr dirty="0"/>
          </a:p>
        </p:txBody>
      </p:sp>
      <p:sp>
        <p:nvSpPr>
          <p:cNvPr id="673" name="Google Shape;673;p4"/>
          <p:cNvSpPr txBox="1">
            <a:spLocks noGrp="1"/>
          </p:cNvSpPr>
          <p:nvPr>
            <p:ph type="body" idx="2"/>
          </p:nvPr>
        </p:nvSpPr>
        <p:spPr>
          <a:xfrm>
            <a:off x="918390" y="2380292"/>
            <a:ext cx="10614797" cy="4262665"/>
          </a:xfrm>
          <a:prstGeom prst="rect">
            <a:avLst/>
          </a:prstGeom>
          <a:noFill/>
          <a:ln>
            <a:noFill/>
          </a:ln>
        </p:spPr>
        <p:txBody>
          <a:bodyPr spcFirstLastPara="1" wrap="square" lIns="91425" tIns="45700" rIns="91425" bIns="45700" anchor="t" anchorCtr="0">
            <a:spAutoFit/>
          </a:bodyPr>
          <a:lstStyle/>
          <a:p>
            <a:pPr marL="171450" indent="-171450">
              <a:buSzPts val="1800"/>
            </a:pPr>
            <a:r>
              <a:rPr lang="fr-FR" sz="1800" dirty="0"/>
              <a:t>8 000 m² de surfaces tertiaires vacantes (85% du site)</a:t>
            </a:r>
            <a:endParaRPr dirty="0"/>
          </a:p>
          <a:p>
            <a:pPr marL="171450" marR="0" lvl="0" indent="-171450" algn="l" rtl="0">
              <a:lnSpc>
                <a:spcPct val="100000"/>
              </a:lnSpc>
              <a:spcBef>
                <a:spcPts val="600"/>
              </a:spcBef>
              <a:spcAft>
                <a:spcPts val="0"/>
              </a:spcAft>
              <a:buClr>
                <a:schemeClr val="dk1"/>
              </a:buClr>
              <a:buSzPts val="1800"/>
              <a:buFont typeface="Arial"/>
              <a:buChar char="•"/>
            </a:pPr>
            <a:r>
              <a:rPr lang="fr-FR" sz="1800" dirty="0"/>
              <a:t>Quartier des Minimes, Toulouse</a:t>
            </a:r>
            <a:endParaRPr dirty="0"/>
          </a:p>
          <a:p>
            <a:pPr marL="171450" marR="0" lvl="0" indent="-171450" algn="l" rtl="0">
              <a:lnSpc>
                <a:spcPct val="100000"/>
              </a:lnSpc>
              <a:spcBef>
                <a:spcPts val="600"/>
              </a:spcBef>
              <a:spcAft>
                <a:spcPts val="0"/>
              </a:spcAft>
              <a:buClr>
                <a:schemeClr val="dk1"/>
              </a:buClr>
              <a:buSzPts val="1800"/>
              <a:buFont typeface="Arial"/>
              <a:buChar char="•"/>
            </a:pPr>
            <a:r>
              <a:rPr lang="fr-FR" sz="1800" dirty="0"/>
              <a:t>Période : octobre 2024 – juillet 2026</a:t>
            </a:r>
            <a:endParaRPr dirty="0"/>
          </a:p>
          <a:p>
            <a:pPr marL="171450" marR="0" lvl="0" indent="-57150" algn="l" rtl="0">
              <a:lnSpc>
                <a:spcPct val="100000"/>
              </a:lnSpc>
              <a:spcBef>
                <a:spcPts val="600"/>
              </a:spcBef>
              <a:spcAft>
                <a:spcPts val="0"/>
              </a:spcAft>
              <a:buClr>
                <a:schemeClr val="dk1"/>
              </a:buClr>
              <a:buSzPts val="1800"/>
              <a:buFont typeface="Arial"/>
              <a:buNone/>
            </a:pPr>
            <a:endParaRPr sz="1800" dirty="0"/>
          </a:p>
          <a:p>
            <a:pPr marL="0" lvl="0" indent="0" algn="l" rtl="0">
              <a:lnSpc>
                <a:spcPct val="100000"/>
              </a:lnSpc>
              <a:spcBef>
                <a:spcPts val="600"/>
              </a:spcBef>
              <a:spcAft>
                <a:spcPts val="0"/>
              </a:spcAft>
              <a:buClr>
                <a:schemeClr val="dk1"/>
              </a:buClr>
              <a:buSzPts val="1800"/>
              <a:buNone/>
            </a:pPr>
            <a:r>
              <a:rPr lang="fr-FR" sz="1800" b="1" dirty="0"/>
              <a:t>Un besoin</a:t>
            </a:r>
            <a:endParaRPr dirty="0"/>
          </a:p>
          <a:p>
            <a:pPr marL="171450" lvl="0" indent="-171450" algn="l" rtl="0">
              <a:lnSpc>
                <a:spcPct val="100000"/>
              </a:lnSpc>
              <a:spcBef>
                <a:spcPts val="600"/>
              </a:spcBef>
              <a:spcAft>
                <a:spcPts val="0"/>
              </a:spcAft>
              <a:buClr>
                <a:schemeClr val="dk1"/>
              </a:buClr>
              <a:buSzPts val="1800"/>
              <a:buFont typeface="Noto Sans Symbols"/>
              <a:buChar char="⮚"/>
            </a:pPr>
            <a:r>
              <a:rPr lang="fr-FR" sz="1800" dirty="0"/>
              <a:t> Sécuriser le site avant des travaux de reconversion en logements</a:t>
            </a:r>
            <a:endParaRPr dirty="0"/>
          </a:p>
          <a:p>
            <a:pPr marL="0" lvl="0" indent="0" algn="l" rtl="0">
              <a:lnSpc>
                <a:spcPct val="100000"/>
              </a:lnSpc>
              <a:spcBef>
                <a:spcPts val="600"/>
              </a:spcBef>
              <a:spcAft>
                <a:spcPts val="0"/>
              </a:spcAft>
              <a:buClr>
                <a:schemeClr val="dk1"/>
              </a:buClr>
              <a:buSzPts val="1800"/>
              <a:buNone/>
            </a:pPr>
            <a:endParaRPr lang="fr-FR" sz="1800" dirty="0"/>
          </a:p>
          <a:p>
            <a:pPr marL="0" lvl="0" indent="0" algn="l" rtl="0">
              <a:lnSpc>
                <a:spcPct val="100000"/>
              </a:lnSpc>
              <a:spcBef>
                <a:spcPts val="600"/>
              </a:spcBef>
              <a:spcAft>
                <a:spcPts val="0"/>
              </a:spcAft>
              <a:buClr>
                <a:schemeClr val="dk1"/>
              </a:buClr>
              <a:buSzPts val="1800"/>
              <a:buNone/>
            </a:pPr>
            <a:r>
              <a:rPr lang="fr-FR" sz="1800" b="1" dirty="0"/>
              <a:t>Une intention </a:t>
            </a:r>
            <a:r>
              <a:rPr lang="fr-FR" sz="1800" dirty="0"/>
              <a:t>:</a:t>
            </a:r>
          </a:p>
          <a:p>
            <a:pPr marL="285750" lvl="0" indent="-285750" algn="l" rtl="0">
              <a:lnSpc>
                <a:spcPct val="100000"/>
              </a:lnSpc>
              <a:spcBef>
                <a:spcPts val="600"/>
              </a:spcBef>
              <a:spcAft>
                <a:spcPts val="0"/>
              </a:spcAft>
              <a:buClr>
                <a:schemeClr val="dk1"/>
              </a:buClr>
              <a:buSzPts val="1800"/>
              <a:buFont typeface="Wingdings" panose="05000000000000000000" pitchFamily="2" charset="2"/>
              <a:buChar char="Ø"/>
            </a:pPr>
            <a:r>
              <a:rPr lang="fr-FR" sz="1800" dirty="0"/>
              <a:t>Rendre ces m² utiles à la solidarité, le lien social et la création</a:t>
            </a:r>
            <a:endParaRPr dirty="0"/>
          </a:p>
          <a:p>
            <a:pPr marL="171450" lvl="0" indent="-171450" algn="l" rtl="0">
              <a:lnSpc>
                <a:spcPct val="100000"/>
              </a:lnSpc>
              <a:spcBef>
                <a:spcPts val="600"/>
              </a:spcBef>
              <a:spcAft>
                <a:spcPts val="0"/>
              </a:spcAft>
              <a:buClr>
                <a:schemeClr val="dk1"/>
              </a:buClr>
              <a:buSzPts val="1800"/>
              <a:buFont typeface="Noto Sans Symbols"/>
              <a:buChar char="⮚"/>
            </a:pPr>
            <a:r>
              <a:rPr lang="fr-FR" sz="1800" dirty="0"/>
              <a:t> Soutenir des structures locales : artistes, acteurs de l’ESS et du réemploi</a:t>
            </a:r>
            <a:endParaRPr dirty="0"/>
          </a:p>
          <a:p>
            <a:pPr marL="171450" lvl="0" indent="-171450" algn="l" rtl="0">
              <a:lnSpc>
                <a:spcPct val="100000"/>
              </a:lnSpc>
              <a:spcBef>
                <a:spcPts val="600"/>
              </a:spcBef>
              <a:spcAft>
                <a:spcPts val="0"/>
              </a:spcAft>
              <a:buClr>
                <a:schemeClr val="dk1"/>
              </a:buClr>
              <a:buSzPts val="1800"/>
              <a:buFont typeface="Noto Sans Symbols"/>
              <a:buChar char="⮚"/>
            </a:pPr>
            <a:r>
              <a:rPr lang="fr-FR" sz="1800" dirty="0"/>
              <a:t> Inscrire le projet dans une démarche RSE exemplaire</a:t>
            </a:r>
            <a:endParaRPr dirty="0"/>
          </a:p>
          <a:p>
            <a:pPr marL="171450" lvl="0" indent="-57150" algn="l" rtl="0">
              <a:lnSpc>
                <a:spcPct val="100000"/>
              </a:lnSpc>
              <a:spcBef>
                <a:spcPts val="600"/>
              </a:spcBef>
              <a:spcAft>
                <a:spcPts val="0"/>
              </a:spcAft>
              <a:buClr>
                <a:schemeClr val="dk1"/>
              </a:buClr>
              <a:buSzPts val="1800"/>
              <a:buFont typeface="Noto Sans Symbols"/>
              <a:buNone/>
            </a:pPr>
            <a:endParaRPr sz="1800" dirty="0"/>
          </a:p>
        </p:txBody>
      </p:sp>
      <p:sp>
        <p:nvSpPr>
          <p:cNvPr id="674" name="Google Shape;674;p4"/>
          <p:cNvSpPr txBox="1">
            <a:spLocks noGrp="1"/>
          </p:cNvSpPr>
          <p:nvPr>
            <p:ph type="body" idx="3"/>
          </p:nvPr>
        </p:nvSpPr>
        <p:spPr>
          <a:xfrm>
            <a:off x="0" y="502347"/>
            <a:ext cx="793389" cy="424732"/>
          </a:xfrm>
          <a:prstGeom prst="rect">
            <a:avLst/>
          </a:prstGeom>
          <a:noFill/>
          <a:ln>
            <a:noFill/>
          </a:ln>
        </p:spPr>
        <p:txBody>
          <a:bodyPr spcFirstLastPara="1" wrap="square" lIns="91425" tIns="45700" rIns="91425" bIns="45700" anchor="b" anchorCtr="0">
            <a:spAutoFit/>
          </a:bodyPr>
          <a:lstStyle/>
          <a:p>
            <a:pPr marL="0" lvl="0" indent="0" algn="r" rtl="0">
              <a:lnSpc>
                <a:spcPct val="90000"/>
              </a:lnSpc>
              <a:spcBef>
                <a:spcPts val="0"/>
              </a:spcBef>
              <a:spcAft>
                <a:spcPts val="0"/>
              </a:spcAft>
              <a:buClr>
                <a:schemeClr val="lt2"/>
              </a:buClr>
              <a:buSzPts val="2400"/>
              <a:buNone/>
            </a:pPr>
            <a:r>
              <a:rPr lang="fr-FR"/>
              <a:t>02</a:t>
            </a:r>
            <a:endParaRPr/>
          </a:p>
        </p:txBody>
      </p:sp>
      <p:sp>
        <p:nvSpPr>
          <p:cNvPr id="677" name="Google Shape;677;p4"/>
          <p:cNvSpPr txBox="1">
            <a:spLocks noGrp="1"/>
          </p:cNvSpPr>
          <p:nvPr>
            <p:ph type="sldNum" idx="12"/>
          </p:nvPr>
        </p:nvSpPr>
        <p:spPr>
          <a:xfrm>
            <a:off x="11015990" y="6467100"/>
            <a:ext cx="85782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4</a:t>
            </a:fld>
            <a:endParaRPr/>
          </a:p>
        </p:txBody>
      </p:sp>
      <p:cxnSp>
        <p:nvCxnSpPr>
          <p:cNvPr id="678" name="Google Shape;678;p4"/>
          <p:cNvCxnSpPr/>
          <p:nvPr/>
        </p:nvCxnSpPr>
        <p:spPr>
          <a:xfrm>
            <a:off x="658813" y="2475692"/>
            <a:ext cx="0" cy="3508607"/>
          </a:xfrm>
          <a:prstGeom prst="straightConnector1">
            <a:avLst/>
          </a:prstGeom>
          <a:noFill/>
          <a:ln w="12700" cap="flat" cmpd="sng">
            <a:solidFill>
              <a:schemeClr val="dk1"/>
            </a:solidFill>
            <a:prstDash val="solid"/>
            <a:miter lim="800000"/>
            <a:headEnd type="none" w="sm" len="sm"/>
            <a:tailEnd type="none" w="sm" len="sm"/>
          </a:ln>
        </p:spPr>
      </p:cxnSp>
      <p:pic>
        <p:nvPicPr>
          <p:cNvPr id="2" name="Google Shape;83;p17" descr="Logo La Poste Immobilier">
            <a:extLst>
              <a:ext uri="{FF2B5EF4-FFF2-40B4-BE49-F238E27FC236}">
                <a16:creationId xmlns:a16="http://schemas.microsoft.com/office/drawing/2014/main" id="{B792A545-CAB6-D323-81CB-51C9EFA7E516}"/>
              </a:ext>
            </a:extLst>
          </p:cNvPr>
          <p:cNvPicPr preferRelativeResize="0"/>
          <p:nvPr/>
        </p:nvPicPr>
        <p:blipFill rotWithShape="1">
          <a:blip r:embed="rId3">
            <a:alphaModFix/>
          </a:blip>
          <a:srcRect/>
          <a:stretch/>
        </p:blipFill>
        <p:spPr>
          <a:xfrm>
            <a:off x="9847011" y="443437"/>
            <a:ext cx="2026808" cy="54553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684" name="Google Shape;684;p5"/>
          <p:cNvSpPr txBox="1">
            <a:spLocks noGrp="1"/>
          </p:cNvSpPr>
          <p:nvPr>
            <p:ph type="title"/>
          </p:nvPr>
        </p:nvSpPr>
        <p:spPr>
          <a:xfrm>
            <a:off x="918392" y="443437"/>
            <a:ext cx="8865688" cy="886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3000"/>
              <a:buFont typeface="Montserrat"/>
              <a:buNone/>
            </a:pPr>
            <a:r>
              <a:rPr lang="fr-FR"/>
              <a:t>Un interlocuteur de confiance :</a:t>
            </a:r>
            <a:br>
              <a:rPr lang="fr-FR"/>
            </a:br>
            <a:r>
              <a:rPr lang="fr-FR"/>
              <a:t>L’Agence Intercalaire</a:t>
            </a:r>
            <a:endParaRPr/>
          </a:p>
        </p:txBody>
      </p:sp>
      <p:sp>
        <p:nvSpPr>
          <p:cNvPr id="685" name="Google Shape;685;p5"/>
          <p:cNvSpPr txBox="1">
            <a:spLocks noGrp="1"/>
          </p:cNvSpPr>
          <p:nvPr>
            <p:ph type="body" idx="1"/>
          </p:nvPr>
        </p:nvSpPr>
        <p:spPr>
          <a:xfrm>
            <a:off x="918392" y="1657073"/>
            <a:ext cx="8865688" cy="369332"/>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Clr>
                <a:schemeClr val="accent4"/>
              </a:buClr>
              <a:buSzPts val="1800"/>
              <a:buNone/>
            </a:pPr>
            <a:r>
              <a:rPr lang="fr-FR" dirty="0"/>
              <a:t>Une occupation temporaire à la fois utile et sécurisante</a:t>
            </a:r>
            <a:endParaRPr dirty="0"/>
          </a:p>
        </p:txBody>
      </p:sp>
      <p:sp>
        <p:nvSpPr>
          <p:cNvPr id="686" name="Google Shape;686;p5"/>
          <p:cNvSpPr txBox="1">
            <a:spLocks noGrp="1"/>
          </p:cNvSpPr>
          <p:nvPr>
            <p:ph type="body" idx="2"/>
          </p:nvPr>
        </p:nvSpPr>
        <p:spPr>
          <a:xfrm>
            <a:off x="918390" y="2380292"/>
            <a:ext cx="10614900" cy="3432600"/>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Clr>
                <a:schemeClr val="dk1"/>
              </a:buClr>
              <a:buSzPts val="1600"/>
              <a:buNone/>
            </a:pPr>
            <a:r>
              <a:rPr lang="fr-FR" sz="1600" dirty="0"/>
              <a:t>L’Agence Intercalaire est l’acteur de référence de l’urbanisme transitoire en Occitanie : de nombreux acteurs publics et privés lui font confiance pour donner une utilité sociale forte aux bâtiments vacants tout en les sécurisant.</a:t>
            </a:r>
            <a:endParaRPr dirty="0"/>
          </a:p>
          <a:p>
            <a:pPr marL="0" lvl="0" indent="0" algn="l" rtl="0">
              <a:lnSpc>
                <a:spcPct val="100000"/>
              </a:lnSpc>
              <a:spcBef>
                <a:spcPts val="600"/>
              </a:spcBef>
              <a:spcAft>
                <a:spcPts val="0"/>
              </a:spcAft>
              <a:buClr>
                <a:schemeClr val="dk1"/>
              </a:buClr>
              <a:buSzPts val="1600"/>
              <a:buNone/>
            </a:pPr>
            <a:endParaRPr sz="1600" dirty="0"/>
          </a:p>
          <a:p>
            <a:pPr marL="0" lvl="0" indent="0" algn="l" rtl="0">
              <a:lnSpc>
                <a:spcPct val="100000"/>
              </a:lnSpc>
              <a:spcBef>
                <a:spcPts val="600"/>
              </a:spcBef>
              <a:spcAft>
                <a:spcPts val="0"/>
              </a:spcAft>
              <a:buClr>
                <a:schemeClr val="dk1"/>
              </a:buClr>
              <a:buSzPts val="1600"/>
              <a:buNone/>
            </a:pPr>
            <a:r>
              <a:rPr lang="fr-FR" sz="1600" dirty="0"/>
              <a:t>L’Agence Intercalaire est née en 2019 pour répondre à des besoins d’acteurs sociaux et culturels. </a:t>
            </a:r>
            <a:endParaRPr dirty="0"/>
          </a:p>
          <a:p>
            <a:pPr marL="0" lvl="0" indent="0" algn="l" rtl="0">
              <a:lnSpc>
                <a:spcPct val="100000"/>
              </a:lnSpc>
              <a:spcBef>
                <a:spcPts val="600"/>
              </a:spcBef>
              <a:spcAft>
                <a:spcPts val="0"/>
              </a:spcAft>
              <a:buClr>
                <a:schemeClr val="dk1"/>
              </a:buClr>
              <a:buSzPts val="1600"/>
              <a:buNone/>
            </a:pPr>
            <a:r>
              <a:rPr lang="fr-FR" sz="1600" dirty="0"/>
              <a:t>Dès ses premiers projets, elle a pu porter des projets d’ampleur qu’il s’agisse d’hébergement d’urgence, comme le Centre d’Hébergement Collectif de la Roseraie (220 places) ou des projets en quartiers prioritaires de la politique de la ville (Collectif </a:t>
            </a:r>
            <a:r>
              <a:rPr lang="fr-FR" sz="1600" dirty="0" err="1"/>
              <a:t>Abbal</a:t>
            </a:r>
            <a:r>
              <a:rPr lang="fr-FR" sz="1600" dirty="0"/>
              <a:t>, 2 800 m2 dans le quartier du Mirail).</a:t>
            </a:r>
            <a:endParaRPr dirty="0"/>
          </a:p>
          <a:p>
            <a:pPr marL="0" lvl="0" indent="0" algn="l" rtl="0">
              <a:lnSpc>
                <a:spcPct val="100000"/>
              </a:lnSpc>
              <a:spcBef>
                <a:spcPts val="600"/>
              </a:spcBef>
              <a:spcAft>
                <a:spcPts val="0"/>
              </a:spcAft>
              <a:buClr>
                <a:schemeClr val="dk1"/>
              </a:buClr>
              <a:buSzPts val="1600"/>
              <a:buNone/>
            </a:pPr>
            <a:endParaRPr sz="1600" dirty="0"/>
          </a:p>
          <a:p>
            <a:pPr marL="0" lvl="0" indent="0" algn="l" rtl="0">
              <a:lnSpc>
                <a:spcPct val="100000"/>
              </a:lnSpc>
              <a:spcBef>
                <a:spcPts val="600"/>
              </a:spcBef>
              <a:spcAft>
                <a:spcPts val="0"/>
              </a:spcAft>
              <a:buClr>
                <a:schemeClr val="dk1"/>
              </a:buClr>
              <a:buSzPts val="1600"/>
              <a:buNone/>
            </a:pPr>
            <a:r>
              <a:rPr lang="fr-FR" sz="1600" dirty="0"/>
              <a:t>La connaissance poussée du territoire, de ses acteurs et de ses enjeux permet à l’Agence intercalaire d’être pertinente, efficace et efficiente dans l’identification puis l’étude des opportunités liées à la vacance et des besoins auxquelles elles peuvent répondre.</a:t>
            </a:r>
            <a:endParaRPr dirty="0"/>
          </a:p>
        </p:txBody>
      </p:sp>
      <p:sp>
        <p:nvSpPr>
          <p:cNvPr id="687" name="Google Shape;687;p5"/>
          <p:cNvSpPr txBox="1">
            <a:spLocks noGrp="1"/>
          </p:cNvSpPr>
          <p:nvPr>
            <p:ph type="body" idx="3"/>
          </p:nvPr>
        </p:nvSpPr>
        <p:spPr>
          <a:xfrm>
            <a:off x="0" y="502347"/>
            <a:ext cx="793389" cy="424732"/>
          </a:xfrm>
          <a:prstGeom prst="rect">
            <a:avLst/>
          </a:prstGeom>
          <a:noFill/>
          <a:ln>
            <a:noFill/>
          </a:ln>
        </p:spPr>
        <p:txBody>
          <a:bodyPr spcFirstLastPara="1" wrap="square" lIns="91425" tIns="45700" rIns="91425" bIns="45700" anchor="b" anchorCtr="0">
            <a:spAutoFit/>
          </a:bodyPr>
          <a:lstStyle/>
          <a:p>
            <a:pPr marL="0" lvl="0" indent="0" algn="r" rtl="0">
              <a:lnSpc>
                <a:spcPct val="90000"/>
              </a:lnSpc>
              <a:spcBef>
                <a:spcPts val="0"/>
              </a:spcBef>
              <a:spcAft>
                <a:spcPts val="0"/>
              </a:spcAft>
              <a:buClr>
                <a:schemeClr val="lt2"/>
              </a:buClr>
              <a:buSzPts val="2400"/>
              <a:buNone/>
            </a:pPr>
            <a:r>
              <a:rPr lang="fr-FR"/>
              <a:t>03</a:t>
            </a:r>
            <a:endParaRPr/>
          </a:p>
        </p:txBody>
      </p:sp>
      <p:sp>
        <p:nvSpPr>
          <p:cNvPr id="690" name="Google Shape;690;p5"/>
          <p:cNvSpPr txBox="1">
            <a:spLocks noGrp="1"/>
          </p:cNvSpPr>
          <p:nvPr>
            <p:ph type="sldNum" idx="12"/>
          </p:nvPr>
        </p:nvSpPr>
        <p:spPr>
          <a:xfrm>
            <a:off x="11015990" y="6467100"/>
            <a:ext cx="85782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5</a:t>
            </a:fld>
            <a:endParaRPr/>
          </a:p>
        </p:txBody>
      </p:sp>
      <p:cxnSp>
        <p:nvCxnSpPr>
          <p:cNvPr id="691" name="Google Shape;691;p5"/>
          <p:cNvCxnSpPr/>
          <p:nvPr/>
        </p:nvCxnSpPr>
        <p:spPr>
          <a:xfrm>
            <a:off x="658813" y="2475692"/>
            <a:ext cx="0" cy="3508607"/>
          </a:xfrm>
          <a:prstGeom prst="straightConnector1">
            <a:avLst/>
          </a:prstGeom>
          <a:noFill/>
          <a:ln w="12700" cap="flat" cmpd="sng">
            <a:solidFill>
              <a:schemeClr val="dk1"/>
            </a:solidFill>
            <a:prstDash val="solid"/>
            <a:miter lim="800000"/>
            <a:headEnd type="none" w="sm" len="sm"/>
            <a:tailEnd type="none" w="sm" len="sm"/>
          </a:ln>
        </p:spPr>
      </p:cxnSp>
      <p:pic>
        <p:nvPicPr>
          <p:cNvPr id="3" name="Google Shape;78;p16" descr="Une image contenant Graphique, Police, logo, capture d’écran&#10;&#10;Le contenu généré par l’IA peut être incorrect.">
            <a:extLst>
              <a:ext uri="{FF2B5EF4-FFF2-40B4-BE49-F238E27FC236}">
                <a16:creationId xmlns:a16="http://schemas.microsoft.com/office/drawing/2014/main" id="{1231BB90-55C9-A2E3-A8FD-C0C4573E282E}"/>
              </a:ext>
            </a:extLst>
          </p:cNvPr>
          <p:cNvPicPr preferRelativeResize="0"/>
          <p:nvPr/>
        </p:nvPicPr>
        <p:blipFill rotWithShape="1">
          <a:blip r:embed="rId3">
            <a:alphaModFix/>
          </a:blip>
          <a:srcRect/>
          <a:stretch/>
        </p:blipFill>
        <p:spPr>
          <a:xfrm>
            <a:off x="9948318" y="285065"/>
            <a:ext cx="2095904" cy="70562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6"/>
          <p:cNvSpPr txBox="1">
            <a:spLocks noGrp="1"/>
          </p:cNvSpPr>
          <p:nvPr>
            <p:ph type="title"/>
          </p:nvPr>
        </p:nvSpPr>
        <p:spPr>
          <a:xfrm>
            <a:off x="918392" y="443437"/>
            <a:ext cx="6773326" cy="886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3000"/>
              <a:buFont typeface="Montserrat"/>
              <a:buNone/>
            </a:pPr>
            <a:r>
              <a:rPr lang="fr-FR"/>
              <a:t>Le Timbre</a:t>
            </a:r>
            <a:endParaRPr/>
          </a:p>
        </p:txBody>
      </p:sp>
      <p:sp>
        <p:nvSpPr>
          <p:cNvPr id="172" name="Google Shape;172;p6"/>
          <p:cNvSpPr txBox="1">
            <a:spLocks noGrp="1"/>
          </p:cNvSpPr>
          <p:nvPr>
            <p:ph type="body" idx="3"/>
          </p:nvPr>
        </p:nvSpPr>
        <p:spPr>
          <a:xfrm>
            <a:off x="0" y="502347"/>
            <a:ext cx="793389" cy="424732"/>
          </a:xfrm>
          <a:prstGeom prst="rect">
            <a:avLst/>
          </a:prstGeom>
          <a:noFill/>
          <a:ln>
            <a:noFill/>
          </a:ln>
        </p:spPr>
        <p:txBody>
          <a:bodyPr spcFirstLastPara="1" wrap="square" lIns="91425" tIns="45700" rIns="91425" bIns="45700" anchor="b" anchorCtr="0">
            <a:spAutoFit/>
          </a:bodyPr>
          <a:lstStyle/>
          <a:p>
            <a:pPr marL="0" lvl="0" indent="0" algn="r" rtl="0">
              <a:lnSpc>
                <a:spcPct val="90000"/>
              </a:lnSpc>
              <a:spcBef>
                <a:spcPts val="0"/>
              </a:spcBef>
              <a:spcAft>
                <a:spcPts val="0"/>
              </a:spcAft>
              <a:buClr>
                <a:schemeClr val="lt2"/>
              </a:buClr>
              <a:buSzPts val="2400"/>
              <a:buNone/>
            </a:pPr>
            <a:r>
              <a:rPr lang="fr-FR"/>
              <a:t>04</a:t>
            </a:r>
            <a:endParaRPr/>
          </a:p>
        </p:txBody>
      </p:sp>
      <p:sp>
        <p:nvSpPr>
          <p:cNvPr id="173" name="Google Shape;173;p6"/>
          <p:cNvSpPr txBox="1">
            <a:spLocks noGrp="1"/>
          </p:cNvSpPr>
          <p:nvPr>
            <p:ph type="dt" idx="10"/>
          </p:nvPr>
        </p:nvSpPr>
        <p:spPr>
          <a:xfrm>
            <a:off x="658813" y="6541940"/>
            <a:ext cx="747827" cy="215444"/>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fr-FR"/>
              <a:t>18/08/2025</a:t>
            </a:r>
            <a:endParaRPr/>
          </a:p>
        </p:txBody>
      </p:sp>
      <p:sp>
        <p:nvSpPr>
          <p:cNvPr id="174" name="Google Shape;174;p6"/>
          <p:cNvSpPr txBox="1">
            <a:spLocks noGrp="1"/>
          </p:cNvSpPr>
          <p:nvPr>
            <p:ph type="ftr" idx="11"/>
          </p:nvPr>
        </p:nvSpPr>
        <p:spPr>
          <a:xfrm>
            <a:off x="1510591" y="6541940"/>
            <a:ext cx="4442090" cy="215444"/>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fr-FR"/>
              <a:t>DOCUMENT CONFIDENTIEL - NE PAS DIFFUSER</a:t>
            </a:r>
            <a:endParaRPr/>
          </a:p>
        </p:txBody>
      </p:sp>
      <p:sp>
        <p:nvSpPr>
          <p:cNvPr id="175" name="Google Shape;175;p6"/>
          <p:cNvSpPr txBox="1">
            <a:spLocks noGrp="1"/>
          </p:cNvSpPr>
          <p:nvPr>
            <p:ph type="sldNum" idx="12"/>
          </p:nvPr>
        </p:nvSpPr>
        <p:spPr>
          <a:xfrm>
            <a:off x="11015990" y="6467100"/>
            <a:ext cx="85782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6</a:t>
            </a:fld>
            <a:endParaRPr/>
          </a:p>
        </p:txBody>
      </p:sp>
      <p:sp>
        <p:nvSpPr>
          <p:cNvPr id="176" name="Google Shape;176;p6"/>
          <p:cNvSpPr txBox="1">
            <a:spLocks noGrp="1"/>
          </p:cNvSpPr>
          <p:nvPr>
            <p:ph type="body" idx="7"/>
          </p:nvPr>
        </p:nvSpPr>
        <p:spPr>
          <a:xfrm>
            <a:off x="9694856" y="3107542"/>
            <a:ext cx="270757" cy="270757"/>
          </a:xfrm>
          <a:prstGeom prst="rect">
            <a:avLst/>
          </a:prstGeom>
          <a:solidFill>
            <a:schemeClr val="dk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2"/>
              </a:buClr>
              <a:buSzPts val="1000"/>
              <a:buNone/>
            </a:pPr>
            <a:r>
              <a:rPr lang="fr-FR"/>
              <a:t>2</a:t>
            </a:r>
            <a:endParaRPr/>
          </a:p>
        </p:txBody>
      </p:sp>
      <p:sp>
        <p:nvSpPr>
          <p:cNvPr id="177" name="Google Shape;177;p6"/>
          <p:cNvSpPr txBox="1">
            <a:spLocks noGrp="1"/>
          </p:cNvSpPr>
          <p:nvPr>
            <p:ph type="body" idx="18"/>
          </p:nvPr>
        </p:nvSpPr>
        <p:spPr>
          <a:xfrm>
            <a:off x="793389" y="1517466"/>
            <a:ext cx="4442100" cy="1631175"/>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Clr>
                <a:schemeClr val="accent4"/>
              </a:buClr>
              <a:buSzPts val="1000"/>
              <a:buNone/>
            </a:pPr>
            <a:r>
              <a:rPr lang="fr-FR" sz="1250" dirty="0"/>
              <a:t>8 000 m2 de locaux </a:t>
            </a:r>
          </a:p>
          <a:p>
            <a:pPr marL="0" lvl="0" indent="0" algn="l" rtl="0">
              <a:lnSpc>
                <a:spcPct val="100000"/>
              </a:lnSpc>
              <a:spcBef>
                <a:spcPts val="0"/>
              </a:spcBef>
              <a:spcAft>
                <a:spcPts val="0"/>
              </a:spcAft>
              <a:buClr>
                <a:schemeClr val="accent4"/>
              </a:buClr>
              <a:buSzPts val="1000"/>
              <a:buNone/>
            </a:pPr>
            <a:r>
              <a:rPr lang="fr-FR" sz="1250" dirty="0"/>
              <a:t>Environ 90 </a:t>
            </a:r>
            <a:r>
              <a:rPr lang="fr-FR" sz="1250" dirty="0" err="1"/>
              <a:t>acteur.trice.s</a:t>
            </a:r>
            <a:r>
              <a:rPr lang="fr-FR" sz="1250" dirty="0"/>
              <a:t> se partagent le site</a:t>
            </a:r>
          </a:p>
          <a:p>
            <a:pPr marL="0" lvl="0" indent="0" algn="l" rtl="0">
              <a:lnSpc>
                <a:spcPct val="100000"/>
              </a:lnSpc>
              <a:spcBef>
                <a:spcPts val="0"/>
              </a:spcBef>
              <a:spcAft>
                <a:spcPts val="0"/>
              </a:spcAft>
              <a:buClr>
                <a:schemeClr val="accent4"/>
              </a:buClr>
              <a:buSzPts val="1000"/>
              <a:buNone/>
            </a:pPr>
            <a:endParaRPr sz="1250" dirty="0"/>
          </a:p>
          <a:p>
            <a:pPr marL="0" lvl="0" indent="0" algn="l" rtl="0">
              <a:lnSpc>
                <a:spcPct val="100000"/>
              </a:lnSpc>
              <a:spcBef>
                <a:spcPts val="0"/>
              </a:spcBef>
              <a:spcAft>
                <a:spcPts val="0"/>
              </a:spcAft>
              <a:buClr>
                <a:schemeClr val="accent4"/>
              </a:buClr>
              <a:buSzPts val="1000"/>
              <a:buNone/>
            </a:pPr>
            <a:endParaRPr sz="1250" dirty="0"/>
          </a:p>
          <a:p>
            <a:pPr marL="0" lvl="0" indent="0" algn="l" rtl="0">
              <a:lnSpc>
                <a:spcPct val="100000"/>
              </a:lnSpc>
              <a:spcBef>
                <a:spcPts val="0"/>
              </a:spcBef>
              <a:spcAft>
                <a:spcPts val="0"/>
              </a:spcAft>
              <a:buClr>
                <a:schemeClr val="accent4"/>
              </a:buClr>
              <a:buSzPts val="1000"/>
              <a:buNone/>
            </a:pPr>
            <a:r>
              <a:rPr lang="fr-FR" sz="1250" dirty="0">
                <a:solidFill>
                  <a:schemeClr val="tx1"/>
                </a:solidFill>
              </a:rPr>
              <a:t>Un projet exceptionnel par sa taille et par la diversité des activités qui s’y croisent : la vocation du Timbre est de mixer les talents, les compétences et les savoir-faire !</a:t>
            </a:r>
            <a:endParaRPr sz="1250" dirty="0">
              <a:solidFill>
                <a:schemeClr val="tx1"/>
              </a:solidFill>
            </a:endParaRPr>
          </a:p>
        </p:txBody>
      </p:sp>
      <p:pic>
        <p:nvPicPr>
          <p:cNvPr id="178" name="Google Shape;178;p6" descr="Une image contenant Graphique, logo, Police, symbole&#10;&#10;Le contenu généré par l’IA peut être incorrect."/>
          <p:cNvPicPr preferRelativeResize="0">
            <a:picLocks noGrp="1"/>
          </p:cNvPicPr>
          <p:nvPr>
            <p:ph type="pic" idx="5"/>
          </p:nvPr>
        </p:nvPicPr>
        <p:blipFill rotWithShape="1">
          <a:blip r:embed="rId3">
            <a:alphaModFix/>
          </a:blip>
          <a:srcRect l="8453" r="8452"/>
          <a:stretch/>
        </p:blipFill>
        <p:spPr>
          <a:xfrm>
            <a:off x="8756138" y="25775"/>
            <a:ext cx="2655271" cy="1269326"/>
          </a:xfrm>
          <a:prstGeom prst="rect">
            <a:avLst/>
          </a:prstGeom>
          <a:solidFill>
            <a:srgbClr val="D8D8D8"/>
          </a:solidFill>
          <a:ln>
            <a:noFill/>
          </a:ln>
        </p:spPr>
      </p:pic>
      <p:pic>
        <p:nvPicPr>
          <p:cNvPr id="179" name="Google Shape;179;p6"/>
          <p:cNvPicPr preferRelativeResize="0"/>
          <p:nvPr/>
        </p:nvPicPr>
        <p:blipFill>
          <a:blip r:embed="rId4">
            <a:alphaModFix/>
          </a:blip>
          <a:stretch>
            <a:fillRect/>
          </a:stretch>
        </p:blipFill>
        <p:spPr>
          <a:xfrm>
            <a:off x="8290130" y="1419384"/>
            <a:ext cx="3710018" cy="2782513"/>
          </a:xfrm>
          <a:prstGeom prst="rect">
            <a:avLst/>
          </a:prstGeom>
          <a:noFill/>
          <a:ln>
            <a:noFill/>
          </a:ln>
        </p:spPr>
      </p:pic>
      <p:pic>
        <p:nvPicPr>
          <p:cNvPr id="180" name="Google Shape;180;p6"/>
          <p:cNvPicPr preferRelativeResize="0"/>
          <p:nvPr/>
        </p:nvPicPr>
        <p:blipFill rotWithShape="1">
          <a:blip r:embed="rId5">
            <a:alphaModFix/>
          </a:blip>
          <a:srcRect l="11117" t="14383" r="3492"/>
          <a:stretch/>
        </p:blipFill>
        <p:spPr>
          <a:xfrm>
            <a:off x="4459135" y="3566076"/>
            <a:ext cx="4607350" cy="3266149"/>
          </a:xfrm>
          <a:prstGeom prst="rect">
            <a:avLst/>
          </a:prstGeom>
          <a:noFill/>
          <a:ln>
            <a:noFill/>
          </a:ln>
        </p:spPr>
      </p:pic>
      <p:sp>
        <p:nvSpPr>
          <p:cNvPr id="181" name="Google Shape;181;p6"/>
          <p:cNvSpPr txBox="1">
            <a:spLocks noGrp="1"/>
          </p:cNvSpPr>
          <p:nvPr>
            <p:ph type="body" idx="18"/>
          </p:nvPr>
        </p:nvSpPr>
        <p:spPr>
          <a:xfrm>
            <a:off x="793399" y="3406399"/>
            <a:ext cx="4442089" cy="2785338"/>
          </a:xfrm>
          <a:prstGeom prst="rect">
            <a:avLst/>
          </a:prstGeom>
          <a:noFill/>
          <a:ln>
            <a:noFill/>
          </a:ln>
        </p:spPr>
        <p:txBody>
          <a:bodyPr spcFirstLastPara="1" wrap="square" lIns="91425" tIns="45700" rIns="91425" bIns="45700" anchor="t" anchorCtr="0">
            <a:spAutoFit/>
          </a:bodyPr>
          <a:lstStyle/>
          <a:p>
            <a:pPr marL="457200" lvl="0" indent="-307975" algn="l" rtl="0">
              <a:lnSpc>
                <a:spcPct val="100000"/>
              </a:lnSpc>
              <a:spcBef>
                <a:spcPts val="0"/>
              </a:spcBef>
              <a:spcAft>
                <a:spcPts val="0"/>
              </a:spcAft>
              <a:buSzPts val="1250"/>
              <a:buFont typeface="Wingdings" panose="05000000000000000000" pitchFamily="2" charset="2"/>
              <a:buChar char="Ø"/>
            </a:pPr>
            <a:r>
              <a:rPr lang="fr-FR" sz="1250" dirty="0">
                <a:solidFill>
                  <a:schemeClr val="tx1"/>
                </a:solidFill>
              </a:rPr>
              <a:t>Une quarantaine d’artistes</a:t>
            </a:r>
            <a:endParaRPr sz="1250" dirty="0">
              <a:solidFill>
                <a:schemeClr val="tx1"/>
              </a:solidFill>
            </a:endParaRPr>
          </a:p>
          <a:p>
            <a:pPr marL="457200" lvl="0" indent="-307975" algn="l" rtl="0">
              <a:lnSpc>
                <a:spcPct val="100000"/>
              </a:lnSpc>
              <a:spcBef>
                <a:spcPts val="0"/>
              </a:spcBef>
              <a:spcAft>
                <a:spcPts val="0"/>
              </a:spcAft>
              <a:buSzPts val="1250"/>
              <a:buFont typeface="Wingdings" panose="05000000000000000000" pitchFamily="2" charset="2"/>
              <a:buChar char="Ø"/>
            </a:pPr>
            <a:r>
              <a:rPr lang="fr-FR" sz="1250" dirty="0">
                <a:solidFill>
                  <a:schemeClr val="tx1"/>
                </a:solidFill>
              </a:rPr>
              <a:t>Une douzaine d’</a:t>
            </a:r>
            <a:r>
              <a:rPr lang="fr-FR" sz="1250" dirty="0" err="1">
                <a:solidFill>
                  <a:schemeClr val="tx1"/>
                </a:solidFill>
              </a:rPr>
              <a:t>artisan·e·s</a:t>
            </a:r>
            <a:endParaRPr sz="1250" dirty="0">
              <a:solidFill>
                <a:schemeClr val="tx1"/>
              </a:solidFill>
            </a:endParaRPr>
          </a:p>
          <a:p>
            <a:pPr marL="457200" lvl="0" indent="-307975" algn="l" rtl="0">
              <a:lnSpc>
                <a:spcPct val="100000"/>
              </a:lnSpc>
              <a:spcBef>
                <a:spcPts val="0"/>
              </a:spcBef>
              <a:spcAft>
                <a:spcPts val="0"/>
              </a:spcAft>
              <a:buSzPts val="1250"/>
              <a:buFont typeface="Wingdings" panose="05000000000000000000" pitchFamily="2" charset="2"/>
              <a:buChar char="Ø"/>
            </a:pPr>
            <a:r>
              <a:rPr lang="fr-FR" sz="1250" dirty="0">
                <a:solidFill>
                  <a:schemeClr val="tx1"/>
                </a:solidFill>
              </a:rPr>
              <a:t>Une douzaine d’architectes et </a:t>
            </a:r>
            <a:r>
              <a:rPr lang="fr-FR" sz="1250" dirty="0" err="1">
                <a:solidFill>
                  <a:schemeClr val="tx1"/>
                </a:solidFill>
              </a:rPr>
              <a:t>acteur.trice.s</a:t>
            </a:r>
            <a:r>
              <a:rPr lang="fr-FR" sz="1250" dirty="0">
                <a:solidFill>
                  <a:schemeClr val="tx1"/>
                </a:solidFill>
              </a:rPr>
              <a:t> de l’habitat (Maison de l’Architecture, habitat participatif et inclusif…),  quelques urbanistes</a:t>
            </a:r>
            <a:endParaRPr sz="1250" dirty="0">
              <a:solidFill>
                <a:schemeClr val="tx1"/>
              </a:solidFill>
            </a:endParaRPr>
          </a:p>
          <a:p>
            <a:pPr marL="457200" lvl="0" indent="-307975" algn="l" rtl="0">
              <a:lnSpc>
                <a:spcPct val="100000"/>
              </a:lnSpc>
              <a:spcBef>
                <a:spcPts val="0"/>
              </a:spcBef>
              <a:spcAft>
                <a:spcPts val="0"/>
              </a:spcAft>
              <a:buSzPts val="1250"/>
              <a:buFont typeface="Wingdings" panose="05000000000000000000" pitchFamily="2" charset="2"/>
              <a:buChar char="Ø"/>
            </a:pPr>
            <a:r>
              <a:rPr lang="fr-FR" sz="1250" dirty="0">
                <a:solidFill>
                  <a:schemeClr val="tx1"/>
                </a:solidFill>
              </a:rPr>
              <a:t>Un chantier d’insertion de réemploi dans le bâtiment</a:t>
            </a:r>
            <a:endParaRPr sz="1250" dirty="0">
              <a:solidFill>
                <a:schemeClr val="tx1"/>
              </a:solidFill>
            </a:endParaRPr>
          </a:p>
          <a:p>
            <a:pPr marL="457200" lvl="0" indent="-307975" algn="l" rtl="0">
              <a:lnSpc>
                <a:spcPct val="100000"/>
              </a:lnSpc>
              <a:spcBef>
                <a:spcPts val="0"/>
              </a:spcBef>
              <a:spcAft>
                <a:spcPts val="0"/>
              </a:spcAft>
              <a:buSzPts val="1250"/>
              <a:buFont typeface="Wingdings" panose="05000000000000000000" pitchFamily="2" charset="2"/>
              <a:buChar char="Ø"/>
            </a:pPr>
            <a:r>
              <a:rPr lang="fr-FR" sz="1250" dirty="0">
                <a:solidFill>
                  <a:schemeClr val="tx1"/>
                </a:solidFill>
              </a:rPr>
              <a:t>Plusieurs festivals et acteurs de l’événementiel culturel</a:t>
            </a:r>
            <a:endParaRPr sz="1250" dirty="0">
              <a:solidFill>
                <a:schemeClr val="tx1"/>
              </a:solidFill>
            </a:endParaRPr>
          </a:p>
          <a:p>
            <a:pPr marL="457200" lvl="0" indent="-307975" algn="l" rtl="0">
              <a:lnSpc>
                <a:spcPct val="100000"/>
              </a:lnSpc>
              <a:spcBef>
                <a:spcPts val="0"/>
              </a:spcBef>
              <a:spcAft>
                <a:spcPts val="0"/>
              </a:spcAft>
              <a:buSzPts val="1250"/>
              <a:buFont typeface="Wingdings" panose="05000000000000000000" pitchFamily="2" charset="2"/>
              <a:buChar char="Ø"/>
            </a:pPr>
            <a:r>
              <a:rPr lang="fr-FR" sz="1250" dirty="0">
                <a:solidFill>
                  <a:schemeClr val="tx1"/>
                </a:solidFill>
              </a:rPr>
              <a:t>Plusieurs médias musicaux et studios d’enregistrement</a:t>
            </a:r>
            <a:endParaRPr sz="1250" dirty="0">
              <a:solidFill>
                <a:schemeClr val="tx1"/>
              </a:solidFill>
            </a:endParaRPr>
          </a:p>
          <a:p>
            <a:pPr marL="457200" lvl="0" indent="-307975" algn="l" rtl="0">
              <a:lnSpc>
                <a:spcPct val="100000"/>
              </a:lnSpc>
              <a:spcBef>
                <a:spcPts val="0"/>
              </a:spcBef>
              <a:spcAft>
                <a:spcPts val="0"/>
              </a:spcAft>
              <a:buSzPts val="1250"/>
              <a:buFont typeface="Wingdings" panose="05000000000000000000" pitchFamily="2" charset="2"/>
              <a:buChar char="Ø"/>
            </a:pPr>
            <a:r>
              <a:rPr lang="fr-FR" sz="1250" dirty="0">
                <a:solidFill>
                  <a:schemeClr val="tx1"/>
                </a:solidFill>
              </a:rPr>
              <a:t>Des associations qui gèrent des crèches, de l’accompagnement scolaire</a:t>
            </a:r>
            <a:endParaRPr sz="1250" dirty="0">
              <a:solidFill>
                <a:schemeClr val="tx1"/>
              </a:solidFill>
            </a:endParaRPr>
          </a:p>
          <a:p>
            <a:pPr marL="457200" lvl="0" indent="-307975" algn="l" rtl="0">
              <a:lnSpc>
                <a:spcPct val="100000"/>
              </a:lnSpc>
              <a:spcBef>
                <a:spcPts val="0"/>
              </a:spcBef>
              <a:spcAft>
                <a:spcPts val="0"/>
              </a:spcAft>
              <a:buSzPts val="1250"/>
              <a:buFont typeface="Wingdings" panose="05000000000000000000" pitchFamily="2" charset="2"/>
              <a:buChar char="Ø"/>
            </a:pPr>
            <a:r>
              <a:rPr lang="fr-FR" sz="1250" dirty="0">
                <a:solidFill>
                  <a:schemeClr val="tx1"/>
                </a:solidFill>
              </a:rPr>
              <a:t>et bien d’autres !</a:t>
            </a:r>
            <a:endParaRPr sz="1250" dirty="0">
              <a:solidFill>
                <a:schemeClr val="tx1"/>
              </a:solidFill>
            </a:endParaRPr>
          </a:p>
        </p:txBody>
      </p:sp>
      <p:pic>
        <p:nvPicPr>
          <p:cNvPr id="182" name="Google Shape;182;p6"/>
          <p:cNvPicPr preferRelativeResize="0"/>
          <p:nvPr/>
        </p:nvPicPr>
        <p:blipFill>
          <a:blip r:embed="rId6">
            <a:alphaModFix/>
          </a:blip>
          <a:stretch>
            <a:fillRect/>
          </a:stretch>
        </p:blipFill>
        <p:spPr>
          <a:xfrm>
            <a:off x="5360500" y="1611475"/>
            <a:ext cx="2655276" cy="1493593"/>
          </a:xfrm>
          <a:prstGeom prst="rect">
            <a:avLst/>
          </a:prstGeom>
          <a:noFill/>
          <a:ln>
            <a:noFill/>
          </a:ln>
        </p:spPr>
      </p:pic>
      <p:sp>
        <p:nvSpPr>
          <p:cNvPr id="2" name="ZoneTexte 1">
            <a:extLst>
              <a:ext uri="{FF2B5EF4-FFF2-40B4-BE49-F238E27FC236}">
                <a16:creationId xmlns:a16="http://schemas.microsoft.com/office/drawing/2014/main" id="{0D786F5B-C71B-3DAF-A6DC-1367B71458ED}"/>
              </a:ext>
            </a:extLst>
          </p:cNvPr>
          <p:cNvSpPr txBox="1"/>
          <p:nvPr/>
        </p:nvSpPr>
        <p:spPr>
          <a:xfrm>
            <a:off x="9471432" y="5199150"/>
            <a:ext cx="2123768" cy="738664"/>
          </a:xfrm>
          <a:prstGeom prst="rect">
            <a:avLst/>
          </a:prstGeom>
          <a:noFill/>
        </p:spPr>
        <p:txBody>
          <a:bodyPr wrap="square" rtlCol="0">
            <a:spAutoFit/>
          </a:bodyPr>
          <a:lstStyle/>
          <a:p>
            <a:pPr algn="ctr"/>
            <a:r>
              <a:rPr lang="fr-FR" dirty="0">
                <a:solidFill>
                  <a:srgbClr val="FF0000"/>
                </a:solidFill>
              </a:rPr>
              <a:t>Site géré en cohabitation avec le bureau de poste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7"/>
          <p:cNvSpPr txBox="1">
            <a:spLocks noGrp="1"/>
          </p:cNvSpPr>
          <p:nvPr>
            <p:ph type="body" idx="5"/>
          </p:nvPr>
        </p:nvSpPr>
        <p:spPr>
          <a:xfrm>
            <a:off x="0" y="502347"/>
            <a:ext cx="793389" cy="424732"/>
          </a:xfrm>
          <a:prstGeom prst="rect">
            <a:avLst/>
          </a:prstGeom>
          <a:noFill/>
          <a:ln>
            <a:noFill/>
          </a:ln>
        </p:spPr>
        <p:txBody>
          <a:bodyPr spcFirstLastPara="1" wrap="square" lIns="91425" tIns="45700" rIns="91425" bIns="45700" anchor="b" anchorCtr="0">
            <a:spAutoFit/>
          </a:bodyPr>
          <a:lstStyle/>
          <a:p>
            <a:pPr marL="0" lvl="0" indent="0" algn="r" rtl="0">
              <a:lnSpc>
                <a:spcPct val="90000"/>
              </a:lnSpc>
              <a:spcBef>
                <a:spcPts val="0"/>
              </a:spcBef>
              <a:spcAft>
                <a:spcPts val="0"/>
              </a:spcAft>
              <a:buClr>
                <a:schemeClr val="lt2"/>
              </a:buClr>
              <a:buSzPts val="2400"/>
              <a:buNone/>
            </a:pPr>
            <a:r>
              <a:rPr lang="fr-FR"/>
              <a:t>05</a:t>
            </a:r>
            <a:endParaRPr/>
          </a:p>
        </p:txBody>
      </p:sp>
      <p:sp>
        <p:nvSpPr>
          <p:cNvPr id="188" name="Google Shape;188;p7"/>
          <p:cNvSpPr txBox="1">
            <a:spLocks noGrp="1"/>
          </p:cNvSpPr>
          <p:nvPr>
            <p:ph type="dt" idx="10"/>
          </p:nvPr>
        </p:nvSpPr>
        <p:spPr>
          <a:xfrm>
            <a:off x="658813" y="6541940"/>
            <a:ext cx="747827" cy="215444"/>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fr-FR"/>
              <a:t>18/08/2025</a:t>
            </a:r>
            <a:endParaRPr/>
          </a:p>
        </p:txBody>
      </p:sp>
      <p:sp>
        <p:nvSpPr>
          <p:cNvPr id="189" name="Google Shape;189;p7"/>
          <p:cNvSpPr txBox="1">
            <a:spLocks noGrp="1"/>
          </p:cNvSpPr>
          <p:nvPr>
            <p:ph type="ftr" idx="11"/>
          </p:nvPr>
        </p:nvSpPr>
        <p:spPr>
          <a:xfrm>
            <a:off x="1510591" y="6541940"/>
            <a:ext cx="4442090" cy="215444"/>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fr-FR"/>
              <a:t>DOCUMENT CONFIDENTIEL - NE PAS DIFFUSER</a:t>
            </a:r>
            <a:endParaRPr/>
          </a:p>
        </p:txBody>
      </p:sp>
      <p:sp>
        <p:nvSpPr>
          <p:cNvPr id="190" name="Google Shape;190;p7"/>
          <p:cNvSpPr txBox="1">
            <a:spLocks noGrp="1"/>
          </p:cNvSpPr>
          <p:nvPr>
            <p:ph type="sldNum" idx="12"/>
          </p:nvPr>
        </p:nvSpPr>
        <p:spPr>
          <a:xfrm>
            <a:off x="11015990" y="6467100"/>
            <a:ext cx="85782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7</a:t>
            </a:fld>
            <a:endParaRPr/>
          </a:p>
        </p:txBody>
      </p:sp>
      <p:sp>
        <p:nvSpPr>
          <p:cNvPr id="191" name="Google Shape;191;p7"/>
          <p:cNvSpPr txBox="1">
            <a:spLocks noGrp="1"/>
          </p:cNvSpPr>
          <p:nvPr>
            <p:ph type="body" idx="1"/>
          </p:nvPr>
        </p:nvSpPr>
        <p:spPr>
          <a:xfrm>
            <a:off x="147175" y="3656512"/>
            <a:ext cx="2937000" cy="4155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000"/>
              <a:buNone/>
            </a:pPr>
            <a:r>
              <a:rPr lang="fr-FR" b="1" dirty="0"/>
              <a:t>Collectif CARTEL </a:t>
            </a:r>
            <a:r>
              <a:rPr lang="fr-FR" dirty="0"/>
              <a:t>- </a:t>
            </a:r>
            <a:r>
              <a:rPr lang="fr-FR" dirty="0" err="1"/>
              <a:t>Régisseur·euses</a:t>
            </a:r>
            <a:r>
              <a:rPr lang="fr-FR" dirty="0"/>
              <a:t> de musées et expositions</a:t>
            </a:r>
            <a:endParaRPr dirty="0"/>
          </a:p>
        </p:txBody>
      </p:sp>
      <p:sp>
        <p:nvSpPr>
          <p:cNvPr id="192" name="Google Shape;192;p7"/>
          <p:cNvSpPr txBox="1">
            <a:spLocks noGrp="1"/>
          </p:cNvSpPr>
          <p:nvPr>
            <p:ph type="title"/>
          </p:nvPr>
        </p:nvSpPr>
        <p:spPr>
          <a:xfrm>
            <a:off x="918392" y="443437"/>
            <a:ext cx="6773400" cy="8865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3000"/>
              <a:buFont typeface="Montserrat"/>
              <a:buNone/>
            </a:pPr>
            <a:r>
              <a:rPr lang="fr-FR" dirty="0"/>
              <a:t>Le Timbre - témoignages</a:t>
            </a:r>
            <a:endParaRPr dirty="0"/>
          </a:p>
        </p:txBody>
      </p:sp>
      <p:pic>
        <p:nvPicPr>
          <p:cNvPr id="194" name="Google Shape;194;p7"/>
          <p:cNvPicPr preferRelativeResize="0"/>
          <p:nvPr/>
        </p:nvPicPr>
        <p:blipFill>
          <a:blip r:embed="rId3">
            <a:alphaModFix/>
          </a:blip>
          <a:stretch>
            <a:fillRect/>
          </a:stretch>
        </p:blipFill>
        <p:spPr>
          <a:xfrm>
            <a:off x="302505" y="1814600"/>
            <a:ext cx="2567122" cy="1708500"/>
          </a:xfrm>
          <a:prstGeom prst="rect">
            <a:avLst/>
          </a:prstGeom>
          <a:noFill/>
          <a:ln>
            <a:noFill/>
          </a:ln>
        </p:spPr>
      </p:pic>
      <p:sp>
        <p:nvSpPr>
          <p:cNvPr id="195" name="Google Shape;195;p7"/>
          <p:cNvSpPr txBox="1">
            <a:spLocks noGrp="1"/>
          </p:cNvSpPr>
          <p:nvPr>
            <p:ph type="body" idx="1"/>
          </p:nvPr>
        </p:nvSpPr>
        <p:spPr>
          <a:xfrm>
            <a:off x="136325" y="4274977"/>
            <a:ext cx="3081900" cy="1546800"/>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Clr>
                <a:schemeClr val="dk1"/>
              </a:buClr>
              <a:buSzPts val="1000"/>
              <a:buNone/>
            </a:pPr>
            <a:r>
              <a:rPr lang="fr-FR"/>
              <a:t>“Le TImbre est un magnifique outil de travail pour Collectif Cartel, scénographes et régisseurs d'œuvres d'art implanté à Toulouse depuis 2020. Le Timbre nous permet de nous développer et de recevoir nos clients et fournisseurs dans d'agréables conditions. Le tout en faisant de nouvelles rencontres variées grâce à la diversité des occupants.”</a:t>
            </a:r>
            <a:endParaRPr/>
          </a:p>
        </p:txBody>
      </p:sp>
      <p:sp>
        <p:nvSpPr>
          <p:cNvPr id="196" name="Google Shape;196;p7"/>
          <p:cNvSpPr txBox="1">
            <a:spLocks noGrp="1"/>
          </p:cNvSpPr>
          <p:nvPr>
            <p:ph type="body" idx="1"/>
          </p:nvPr>
        </p:nvSpPr>
        <p:spPr>
          <a:xfrm>
            <a:off x="3313525" y="3575650"/>
            <a:ext cx="2919000" cy="577200"/>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Clr>
                <a:schemeClr val="dk1"/>
              </a:buClr>
              <a:buSzPts val="1000"/>
              <a:buNone/>
            </a:pPr>
            <a:r>
              <a:rPr lang="fr-FR" b="1" dirty="0" err="1"/>
              <a:t>Elémen'terre</a:t>
            </a:r>
            <a:r>
              <a:rPr lang="fr-FR" b="1" dirty="0"/>
              <a:t> </a:t>
            </a:r>
            <a:r>
              <a:rPr lang="fr-FR" dirty="0"/>
              <a:t>- Association qui favorise les pratiques éco-responsables sur les événements en Occitanie</a:t>
            </a:r>
            <a:endParaRPr dirty="0"/>
          </a:p>
        </p:txBody>
      </p:sp>
      <p:pic>
        <p:nvPicPr>
          <p:cNvPr id="197" name="Google Shape;197;p7" title="Elementerre.jpg"/>
          <p:cNvPicPr preferRelativeResize="0"/>
          <p:nvPr/>
        </p:nvPicPr>
        <p:blipFill>
          <a:blip r:embed="rId4">
            <a:alphaModFix/>
          </a:blip>
          <a:stretch>
            <a:fillRect/>
          </a:stretch>
        </p:blipFill>
        <p:spPr>
          <a:xfrm>
            <a:off x="3397901" y="2119158"/>
            <a:ext cx="2643600" cy="1223700"/>
          </a:xfrm>
          <a:prstGeom prst="rect">
            <a:avLst/>
          </a:prstGeom>
          <a:noFill/>
          <a:ln>
            <a:noFill/>
          </a:ln>
        </p:spPr>
      </p:pic>
      <p:sp>
        <p:nvSpPr>
          <p:cNvPr id="198" name="Google Shape;198;p7"/>
          <p:cNvSpPr txBox="1">
            <a:spLocks noGrp="1"/>
          </p:cNvSpPr>
          <p:nvPr>
            <p:ph type="body" idx="1"/>
          </p:nvPr>
        </p:nvSpPr>
        <p:spPr>
          <a:xfrm>
            <a:off x="3326274" y="4295875"/>
            <a:ext cx="2763900" cy="1708500"/>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Clr>
                <a:schemeClr val="dk1"/>
              </a:buClr>
              <a:buSzPts val="1000"/>
              <a:buNone/>
            </a:pPr>
            <a:r>
              <a:rPr lang="fr-FR"/>
              <a:t>“Nous apprécions ces locaux collectifs qui nous ont permis de créer des liens avec les autres structures présentes, de bénéficier d'une dynamique collective et d'équipements mutualisés. L'agence Intercalaire porte avec conviction et persévérance son ambition de donner des moyens à des structures locales de mettre en oeuvre leurs projets. “</a:t>
            </a:r>
            <a:endParaRPr/>
          </a:p>
        </p:txBody>
      </p:sp>
      <p:sp>
        <p:nvSpPr>
          <p:cNvPr id="199" name="Google Shape;199;p7"/>
          <p:cNvSpPr txBox="1"/>
          <p:nvPr/>
        </p:nvSpPr>
        <p:spPr>
          <a:xfrm>
            <a:off x="9275151" y="4249675"/>
            <a:ext cx="2763900" cy="1639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000"/>
              <a:buFont typeface="Arial"/>
              <a:buNone/>
            </a:pPr>
            <a:r>
              <a:rPr lang="fr-FR" sz="1050">
                <a:solidFill>
                  <a:schemeClr val="dk1"/>
                </a:solidFill>
                <a:latin typeface="Montserrat Medium"/>
                <a:ea typeface="Montserrat Medium"/>
                <a:cs typeface="Montserrat Medium"/>
                <a:sym typeface="Montserrat Medium"/>
              </a:rPr>
              <a:t>“Pendant les premières années d'existence de notre association, la problématique d'occuper un lieu pour y installer nos bureaux a été au cœur de nos soucis. Grâce à Intercalaire, cela a été rendu possible. Il s'agit certainement de la meilleure chose qui soit arrivée dans la vie de notre association.“</a:t>
            </a:r>
            <a:endParaRPr/>
          </a:p>
        </p:txBody>
      </p:sp>
      <p:pic>
        <p:nvPicPr>
          <p:cNvPr id="200" name="Google Shape;200;p7" title="Effet_tunnel.png"/>
          <p:cNvPicPr preferRelativeResize="0"/>
          <p:nvPr/>
        </p:nvPicPr>
        <p:blipFill>
          <a:blip r:embed="rId5">
            <a:alphaModFix/>
          </a:blip>
          <a:stretch>
            <a:fillRect/>
          </a:stretch>
        </p:blipFill>
        <p:spPr>
          <a:xfrm>
            <a:off x="9360252" y="2187075"/>
            <a:ext cx="2330841" cy="1223699"/>
          </a:xfrm>
          <a:prstGeom prst="rect">
            <a:avLst/>
          </a:prstGeom>
          <a:noFill/>
          <a:ln>
            <a:noFill/>
          </a:ln>
        </p:spPr>
      </p:pic>
      <p:sp>
        <p:nvSpPr>
          <p:cNvPr id="201" name="Google Shape;201;p7"/>
          <p:cNvSpPr txBox="1">
            <a:spLocks noGrp="1"/>
          </p:cNvSpPr>
          <p:nvPr>
            <p:ph type="body" idx="1"/>
          </p:nvPr>
        </p:nvSpPr>
        <p:spPr>
          <a:xfrm>
            <a:off x="9275149" y="3614975"/>
            <a:ext cx="2919000" cy="577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000"/>
              <a:buNone/>
            </a:pPr>
            <a:r>
              <a:rPr lang="fr-FR" b="1" dirty="0"/>
              <a:t>Effet Tunnel </a:t>
            </a:r>
            <a:r>
              <a:rPr lang="fr-FR" dirty="0"/>
              <a:t>- Média dédié à la scène électronique Toulousaine</a:t>
            </a:r>
            <a:endParaRPr dirty="0"/>
          </a:p>
          <a:p>
            <a:pPr marL="0" lvl="0" indent="0" algn="l" rtl="0">
              <a:lnSpc>
                <a:spcPct val="100000"/>
              </a:lnSpc>
              <a:spcBef>
                <a:spcPts val="0"/>
              </a:spcBef>
              <a:spcAft>
                <a:spcPts val="0"/>
              </a:spcAft>
              <a:buClr>
                <a:schemeClr val="dk1"/>
              </a:buClr>
              <a:buSzPts val="1000"/>
              <a:buNone/>
            </a:pPr>
            <a:endParaRPr dirty="0"/>
          </a:p>
        </p:txBody>
      </p:sp>
      <p:sp>
        <p:nvSpPr>
          <p:cNvPr id="202" name="Google Shape;202;p7"/>
          <p:cNvSpPr txBox="1">
            <a:spLocks noGrp="1"/>
          </p:cNvSpPr>
          <p:nvPr>
            <p:ph type="body" idx="1"/>
          </p:nvPr>
        </p:nvSpPr>
        <p:spPr>
          <a:xfrm>
            <a:off x="6537825" y="4323350"/>
            <a:ext cx="2643600" cy="2193300"/>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Clr>
                <a:schemeClr val="dk1"/>
              </a:buClr>
              <a:buSzPts val="1000"/>
              <a:buNone/>
            </a:pPr>
            <a:r>
              <a:rPr lang="fr-FR"/>
              <a:t>“Grâce  au Timbre, notre association a pu emménager dans un local associatif plus spacieux à un tarif très abordable, nous permettant de rester dans les quartiers nord de Toulouse où notre équipe mène chaque jour des actions dans les écoles ! Certains équipements mis à disposition facilitent notre quotidien (imprimante...) et les espaces collectifs nous permettent de créer du lien avec d'autres acteurs locaux de l'ESS.”</a:t>
            </a:r>
            <a:endParaRPr/>
          </a:p>
        </p:txBody>
      </p:sp>
      <p:sp>
        <p:nvSpPr>
          <p:cNvPr id="203" name="Google Shape;203;p7"/>
          <p:cNvSpPr txBox="1">
            <a:spLocks noGrp="1"/>
          </p:cNvSpPr>
          <p:nvPr>
            <p:ph type="body" idx="1"/>
          </p:nvPr>
        </p:nvSpPr>
        <p:spPr>
          <a:xfrm>
            <a:off x="6624766" y="3562811"/>
            <a:ext cx="2389800" cy="577200"/>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Clr>
                <a:schemeClr val="dk1"/>
              </a:buClr>
              <a:buSzPts val="1000"/>
              <a:buNone/>
            </a:pPr>
            <a:r>
              <a:rPr lang="fr-FR" b="1" dirty="0" err="1"/>
              <a:t>IDsanté</a:t>
            </a:r>
            <a:r>
              <a:rPr lang="fr-FR" dirty="0"/>
              <a:t> - Association de médiation  qui vise la réduction des inégalités sociales de santé </a:t>
            </a:r>
            <a:endParaRPr dirty="0"/>
          </a:p>
        </p:txBody>
      </p:sp>
      <p:pic>
        <p:nvPicPr>
          <p:cNvPr id="205" name="Google Shape;205;p7"/>
          <p:cNvPicPr preferRelativeResize="0"/>
          <p:nvPr/>
        </p:nvPicPr>
        <p:blipFill>
          <a:blip r:embed="rId6">
            <a:alphaModFix/>
          </a:blip>
          <a:stretch>
            <a:fillRect/>
          </a:stretch>
        </p:blipFill>
        <p:spPr>
          <a:xfrm>
            <a:off x="6777992" y="2101120"/>
            <a:ext cx="2083364" cy="1388574"/>
          </a:xfrm>
          <a:prstGeom prst="rect">
            <a:avLst/>
          </a:prstGeom>
          <a:noFill/>
          <a:ln>
            <a:noFill/>
          </a:ln>
        </p:spPr>
      </p:pic>
      <p:pic>
        <p:nvPicPr>
          <p:cNvPr id="207" name="Google Shape;207;p7"/>
          <p:cNvPicPr preferRelativeResize="0"/>
          <p:nvPr/>
        </p:nvPicPr>
        <p:blipFill>
          <a:blip r:embed="rId7">
            <a:alphaModFix/>
          </a:blip>
          <a:stretch>
            <a:fillRect/>
          </a:stretch>
        </p:blipFill>
        <p:spPr>
          <a:xfrm>
            <a:off x="11239244" y="1580038"/>
            <a:ext cx="650251" cy="1156575"/>
          </a:xfrm>
          <a:prstGeom prst="rect">
            <a:avLst/>
          </a:prstGeom>
          <a:noFill/>
          <a:ln>
            <a:noFill/>
          </a:ln>
        </p:spPr>
      </p:pic>
      <p:pic>
        <p:nvPicPr>
          <p:cNvPr id="204" name="Google Shape;204;p7" title="idsante.jpg"/>
          <p:cNvPicPr preferRelativeResize="0"/>
          <p:nvPr/>
        </p:nvPicPr>
        <p:blipFill>
          <a:blip r:embed="rId8">
            <a:alphaModFix/>
          </a:blip>
          <a:stretch>
            <a:fillRect/>
          </a:stretch>
        </p:blipFill>
        <p:spPr>
          <a:xfrm>
            <a:off x="7967474" y="1289799"/>
            <a:ext cx="1307675" cy="1156575"/>
          </a:xfrm>
          <a:prstGeom prst="rect">
            <a:avLst/>
          </a:prstGeom>
          <a:noFill/>
          <a:ln>
            <a:noFill/>
          </a:ln>
        </p:spPr>
      </p:pic>
      <p:pic>
        <p:nvPicPr>
          <p:cNvPr id="3" name="Google Shape;178;p6" descr="Une image contenant Graphique, logo, Police, symbole&#10;&#10;Le contenu généré par l’IA peut être incorrect.">
            <a:extLst>
              <a:ext uri="{FF2B5EF4-FFF2-40B4-BE49-F238E27FC236}">
                <a16:creationId xmlns:a16="http://schemas.microsoft.com/office/drawing/2014/main" id="{A275463E-D941-CA5B-FC9A-8196CDA74C2E}"/>
              </a:ext>
            </a:extLst>
          </p:cNvPr>
          <p:cNvPicPr preferRelativeResize="0">
            <a:picLocks/>
          </p:cNvPicPr>
          <p:nvPr/>
        </p:nvPicPr>
        <p:blipFill rotWithShape="1">
          <a:blip r:embed="rId9">
            <a:alphaModFix/>
          </a:blip>
          <a:srcRect l="8453" r="8452"/>
          <a:stretch/>
        </p:blipFill>
        <p:spPr>
          <a:xfrm>
            <a:off x="8756138" y="25775"/>
            <a:ext cx="2655271" cy="1269326"/>
          </a:xfrm>
          <a:prstGeom prst="rect">
            <a:avLst/>
          </a:prstGeom>
          <a:solidFill>
            <a:srgbClr val="D8D8D8"/>
          </a:solid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728" name="Google Shape;728;p8"/>
          <p:cNvSpPr txBox="1">
            <a:spLocks noGrp="1"/>
          </p:cNvSpPr>
          <p:nvPr>
            <p:ph type="title"/>
          </p:nvPr>
        </p:nvSpPr>
        <p:spPr>
          <a:xfrm>
            <a:off x="918392" y="443437"/>
            <a:ext cx="8865688" cy="886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3000"/>
              <a:buFont typeface="Montserrat"/>
              <a:buNone/>
            </a:pPr>
            <a:r>
              <a:rPr lang="fr-FR" dirty="0"/>
              <a:t>Impacts RSE et autres</a:t>
            </a:r>
            <a:endParaRPr dirty="0"/>
          </a:p>
        </p:txBody>
      </p:sp>
      <p:sp>
        <p:nvSpPr>
          <p:cNvPr id="729" name="Google Shape;729;p8"/>
          <p:cNvSpPr txBox="1">
            <a:spLocks noGrp="1"/>
          </p:cNvSpPr>
          <p:nvPr>
            <p:ph type="body" idx="1"/>
          </p:nvPr>
        </p:nvSpPr>
        <p:spPr>
          <a:xfrm>
            <a:off x="817138" y="4549483"/>
            <a:ext cx="4891114" cy="338514"/>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Clr>
                <a:schemeClr val="accent4"/>
              </a:buClr>
              <a:buSzPts val="1200"/>
              <a:buNone/>
            </a:pPr>
            <a:r>
              <a:rPr lang="fr-FR" sz="1600" dirty="0"/>
              <a:t>IMPACTS ÉCONOMIQUES</a:t>
            </a:r>
            <a:endParaRPr sz="1600" dirty="0"/>
          </a:p>
        </p:txBody>
      </p:sp>
      <p:sp>
        <p:nvSpPr>
          <p:cNvPr id="731" name="Google Shape;731;p8"/>
          <p:cNvSpPr txBox="1">
            <a:spLocks noGrp="1"/>
          </p:cNvSpPr>
          <p:nvPr>
            <p:ph type="body" idx="3"/>
          </p:nvPr>
        </p:nvSpPr>
        <p:spPr>
          <a:xfrm>
            <a:off x="817095" y="5069323"/>
            <a:ext cx="4891200" cy="600124"/>
          </a:xfrm>
          <a:prstGeom prst="rect">
            <a:avLst/>
          </a:prstGeom>
          <a:noFill/>
          <a:ln>
            <a:noFill/>
          </a:ln>
        </p:spPr>
        <p:txBody>
          <a:bodyPr spcFirstLastPara="1" wrap="square" lIns="91425" tIns="45700" rIns="91425" bIns="45700" anchor="t" anchorCtr="0">
            <a:spAutoFit/>
          </a:bodyPr>
          <a:lstStyle/>
          <a:p>
            <a:pPr marL="285750" indent="-285750">
              <a:spcBef>
                <a:spcPts val="0"/>
              </a:spcBef>
              <a:buFont typeface="Wingdings" panose="05000000000000000000" pitchFamily="2" charset="2"/>
              <a:buChar char="ü"/>
            </a:pPr>
            <a:r>
              <a:rPr lang="fr-FR" sz="1400" dirty="0"/>
              <a:t>Pas de frais de sécurisation du site</a:t>
            </a:r>
          </a:p>
          <a:p>
            <a:pPr marL="285750" indent="-285750">
              <a:spcBef>
                <a:spcPts val="600"/>
              </a:spcBef>
              <a:buFont typeface="Wingdings" panose="05000000000000000000" pitchFamily="2" charset="2"/>
              <a:buChar char="ü"/>
            </a:pPr>
            <a:r>
              <a:rPr lang="fr-FR" sz="1400" dirty="0"/>
              <a:t>Partage des frais de maintenance</a:t>
            </a:r>
          </a:p>
        </p:txBody>
      </p:sp>
      <p:sp>
        <p:nvSpPr>
          <p:cNvPr id="732" name="Google Shape;732;p8"/>
          <p:cNvSpPr txBox="1">
            <a:spLocks noGrp="1"/>
          </p:cNvSpPr>
          <p:nvPr>
            <p:ph type="body" idx="4"/>
          </p:nvPr>
        </p:nvSpPr>
        <p:spPr>
          <a:xfrm>
            <a:off x="0" y="502347"/>
            <a:ext cx="793389" cy="424732"/>
          </a:xfrm>
          <a:prstGeom prst="rect">
            <a:avLst/>
          </a:prstGeom>
          <a:noFill/>
          <a:ln>
            <a:noFill/>
          </a:ln>
        </p:spPr>
        <p:txBody>
          <a:bodyPr spcFirstLastPara="1" wrap="square" lIns="91425" tIns="45700" rIns="91425" bIns="45700" anchor="b" anchorCtr="0">
            <a:spAutoFit/>
          </a:bodyPr>
          <a:lstStyle/>
          <a:p>
            <a:pPr marL="0" lvl="0" indent="0" algn="r" rtl="0">
              <a:lnSpc>
                <a:spcPct val="90000"/>
              </a:lnSpc>
              <a:spcBef>
                <a:spcPts val="0"/>
              </a:spcBef>
              <a:spcAft>
                <a:spcPts val="0"/>
              </a:spcAft>
              <a:buClr>
                <a:schemeClr val="lt2"/>
              </a:buClr>
              <a:buSzPts val="2400"/>
              <a:buNone/>
            </a:pPr>
            <a:r>
              <a:rPr lang="fr-FR"/>
              <a:t>06</a:t>
            </a:r>
            <a:endParaRPr/>
          </a:p>
        </p:txBody>
      </p:sp>
      <p:sp>
        <p:nvSpPr>
          <p:cNvPr id="733" name="Google Shape;733;p8"/>
          <p:cNvSpPr txBox="1">
            <a:spLocks noGrp="1"/>
          </p:cNvSpPr>
          <p:nvPr>
            <p:ph type="body" idx="5"/>
          </p:nvPr>
        </p:nvSpPr>
        <p:spPr>
          <a:xfrm>
            <a:off x="787864" y="1899672"/>
            <a:ext cx="5308135" cy="338514"/>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Clr>
                <a:schemeClr val="accent4"/>
              </a:buClr>
              <a:buSzPts val="1200"/>
              <a:buNone/>
            </a:pPr>
            <a:r>
              <a:rPr lang="fr-FR" sz="1600" dirty="0"/>
              <a:t>IMPACTS SOCIÉTAUX</a:t>
            </a:r>
            <a:endParaRPr sz="1600" dirty="0"/>
          </a:p>
        </p:txBody>
      </p:sp>
      <p:sp>
        <p:nvSpPr>
          <p:cNvPr id="734" name="Google Shape;734;p8"/>
          <p:cNvSpPr txBox="1">
            <a:spLocks noGrp="1"/>
          </p:cNvSpPr>
          <p:nvPr>
            <p:ph type="body" idx="6"/>
          </p:nvPr>
        </p:nvSpPr>
        <p:spPr>
          <a:xfrm>
            <a:off x="791193" y="2472475"/>
            <a:ext cx="4914844" cy="892512"/>
          </a:xfrm>
          <a:prstGeom prst="rect">
            <a:avLst/>
          </a:prstGeom>
          <a:noFill/>
          <a:ln>
            <a:noFill/>
          </a:ln>
        </p:spPr>
        <p:txBody>
          <a:bodyPr spcFirstLastPara="1" wrap="square" lIns="91425" tIns="45700" rIns="91425" bIns="45700" anchor="t" anchorCtr="0">
            <a:spAutoFit/>
          </a:bodyPr>
          <a:lstStyle/>
          <a:p>
            <a:pPr marL="285750" lvl="0" indent="-285750" algn="l" rtl="0">
              <a:lnSpc>
                <a:spcPct val="100000"/>
              </a:lnSpc>
              <a:spcBef>
                <a:spcPts val="600"/>
              </a:spcBef>
              <a:spcAft>
                <a:spcPts val="0"/>
              </a:spcAft>
              <a:buClr>
                <a:schemeClr val="dk1"/>
              </a:buClr>
              <a:buSzPts val="1200"/>
              <a:buFont typeface="Wingdings" panose="05000000000000000000" pitchFamily="2" charset="2"/>
              <a:buChar char="ü"/>
            </a:pPr>
            <a:r>
              <a:rPr lang="fr-FR" sz="1400" dirty="0"/>
              <a:t>90 structures bénéficiaires &gt; emplois, activité du territoire</a:t>
            </a:r>
            <a:endParaRPr sz="1400" dirty="0"/>
          </a:p>
          <a:p>
            <a:pPr marL="285750" lvl="0" indent="-285750" algn="l" rtl="0">
              <a:lnSpc>
                <a:spcPct val="100000"/>
              </a:lnSpc>
              <a:spcBef>
                <a:spcPts val="600"/>
              </a:spcBef>
              <a:spcAft>
                <a:spcPts val="0"/>
              </a:spcAft>
              <a:buClr>
                <a:schemeClr val="dk1"/>
              </a:buClr>
              <a:buSzPts val="1200"/>
              <a:buFont typeface="Wingdings" panose="05000000000000000000" pitchFamily="2" charset="2"/>
              <a:buChar char="ü"/>
            </a:pPr>
            <a:r>
              <a:rPr lang="fr-FR" sz="1400" dirty="0"/>
              <a:t>Création de liens avec les voisins et les élus</a:t>
            </a:r>
            <a:endParaRPr sz="1400" dirty="0"/>
          </a:p>
        </p:txBody>
      </p:sp>
      <p:sp>
        <p:nvSpPr>
          <p:cNvPr id="737" name="Google Shape;737;p8"/>
          <p:cNvSpPr txBox="1">
            <a:spLocks noGrp="1"/>
          </p:cNvSpPr>
          <p:nvPr>
            <p:ph type="sldNum" idx="12"/>
          </p:nvPr>
        </p:nvSpPr>
        <p:spPr>
          <a:xfrm>
            <a:off x="11015990" y="6467100"/>
            <a:ext cx="85782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8</a:t>
            </a:fld>
            <a:endParaRPr/>
          </a:p>
        </p:txBody>
      </p:sp>
      <p:cxnSp>
        <p:nvCxnSpPr>
          <p:cNvPr id="738" name="Google Shape;738;p8"/>
          <p:cNvCxnSpPr>
            <a:cxnSpLocks/>
          </p:cNvCxnSpPr>
          <p:nvPr/>
        </p:nvCxnSpPr>
        <p:spPr>
          <a:xfrm>
            <a:off x="6095999" y="1824136"/>
            <a:ext cx="0" cy="4343400"/>
          </a:xfrm>
          <a:prstGeom prst="straightConnector1">
            <a:avLst/>
          </a:prstGeom>
          <a:noFill/>
          <a:ln w="12700" cap="flat" cmpd="sng">
            <a:solidFill>
              <a:schemeClr val="dk1"/>
            </a:solidFill>
            <a:prstDash val="solid"/>
            <a:miter lim="800000"/>
            <a:headEnd type="none" w="sm" len="sm"/>
            <a:tailEnd type="none" w="sm" len="sm"/>
          </a:ln>
        </p:spPr>
      </p:cxnSp>
      <p:sp>
        <p:nvSpPr>
          <p:cNvPr id="739" name="Google Shape;739;p8"/>
          <p:cNvSpPr txBox="1"/>
          <p:nvPr/>
        </p:nvSpPr>
        <p:spPr>
          <a:xfrm>
            <a:off x="6483706" y="1883735"/>
            <a:ext cx="4891114"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accent4"/>
              </a:buClr>
              <a:buSzPts val="1200"/>
              <a:buFont typeface="Arial"/>
              <a:buNone/>
            </a:pPr>
            <a:r>
              <a:rPr lang="fr-FR" sz="1600" b="0" i="0" cap="none" dirty="0">
                <a:solidFill>
                  <a:schemeClr val="accent4"/>
                </a:solidFill>
                <a:latin typeface="Montserrat Medium"/>
                <a:ea typeface="Montserrat Medium"/>
                <a:cs typeface="Montserrat Medium"/>
                <a:sym typeface="Montserrat Medium"/>
              </a:rPr>
              <a:t>IMPACTS ENVIRONNEMENTAUX</a:t>
            </a:r>
            <a:endParaRPr sz="1600" dirty="0"/>
          </a:p>
        </p:txBody>
      </p:sp>
      <p:sp>
        <p:nvSpPr>
          <p:cNvPr id="740" name="Google Shape;740;p8"/>
          <p:cNvSpPr txBox="1"/>
          <p:nvPr/>
        </p:nvSpPr>
        <p:spPr>
          <a:xfrm>
            <a:off x="6483705" y="2407418"/>
            <a:ext cx="5390111" cy="1538842"/>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200"/>
              <a:buFont typeface="Wingdings" panose="05000000000000000000" pitchFamily="2" charset="2"/>
              <a:buChar char="ü"/>
            </a:pPr>
            <a:r>
              <a:rPr lang="fr-FR" b="0" i="0" u="none" strike="noStrike" dirty="0">
                <a:solidFill>
                  <a:schemeClr val="dk1"/>
                </a:solidFill>
                <a:latin typeface="Montserrat"/>
                <a:ea typeface="Montserrat"/>
                <a:cs typeface="Montserrat"/>
                <a:sym typeface="Montserrat"/>
              </a:rPr>
              <a:t>Intensité d’usage des locaux : le bâtiment est utile tout au long de son cycle de vie</a:t>
            </a:r>
          </a:p>
          <a:p>
            <a:pPr marL="285750" marR="0" lvl="0" indent="-285750" algn="l" rtl="0">
              <a:lnSpc>
                <a:spcPct val="100000"/>
              </a:lnSpc>
              <a:spcBef>
                <a:spcPts val="600"/>
              </a:spcBef>
              <a:spcAft>
                <a:spcPts val="0"/>
              </a:spcAft>
              <a:buClr>
                <a:schemeClr val="dk1"/>
              </a:buClr>
              <a:buSzPts val="1200"/>
              <a:buFont typeface="Wingdings" panose="05000000000000000000" pitchFamily="2" charset="2"/>
              <a:buChar char="ü"/>
            </a:pPr>
            <a:r>
              <a:rPr lang="fr-FR" dirty="0">
                <a:solidFill>
                  <a:schemeClr val="dk1"/>
                </a:solidFill>
                <a:latin typeface="Montserrat"/>
                <a:sym typeface="Montserrat"/>
              </a:rPr>
              <a:t>Réemploi par les occupants du matériel laissé sur place</a:t>
            </a:r>
            <a:endParaRPr dirty="0">
              <a:solidFill>
                <a:schemeClr val="dk1"/>
              </a:solidFill>
              <a:latin typeface="Montserrat"/>
            </a:endParaRPr>
          </a:p>
          <a:p>
            <a:pPr marL="285750" marR="0" lvl="0" indent="-285750" algn="l" rtl="0">
              <a:lnSpc>
                <a:spcPct val="100000"/>
              </a:lnSpc>
              <a:spcBef>
                <a:spcPts val="600"/>
              </a:spcBef>
              <a:spcAft>
                <a:spcPts val="0"/>
              </a:spcAft>
              <a:buClr>
                <a:schemeClr val="dk1"/>
              </a:buClr>
              <a:buSzPts val="1200"/>
              <a:buFont typeface="Wingdings" panose="05000000000000000000" pitchFamily="2" charset="2"/>
              <a:buChar char="ü"/>
            </a:pPr>
            <a:r>
              <a:rPr lang="fr-FR" b="0" i="0" u="none" strike="noStrike" dirty="0">
                <a:solidFill>
                  <a:schemeClr val="dk1"/>
                </a:solidFill>
                <a:latin typeface="Montserrat"/>
                <a:ea typeface="Montserrat"/>
                <a:cs typeface="Montserrat"/>
                <a:sym typeface="Montserrat"/>
              </a:rPr>
              <a:t>Accueil d’une structure de réemploi par l’inclusion (SOBRA)</a:t>
            </a:r>
            <a:endParaRPr dirty="0"/>
          </a:p>
        </p:txBody>
      </p:sp>
      <p:sp>
        <p:nvSpPr>
          <p:cNvPr id="741" name="Google Shape;741;p8"/>
          <p:cNvSpPr txBox="1"/>
          <p:nvPr/>
        </p:nvSpPr>
        <p:spPr>
          <a:xfrm>
            <a:off x="6483706" y="4549483"/>
            <a:ext cx="4962456"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accent4"/>
              </a:buClr>
              <a:buSzPts val="1200"/>
              <a:buFont typeface="Arial"/>
              <a:buNone/>
            </a:pPr>
            <a:r>
              <a:rPr lang="fr-FR" sz="1600" b="0" i="0" cap="none" dirty="0">
                <a:solidFill>
                  <a:schemeClr val="accent4"/>
                </a:solidFill>
                <a:latin typeface="Montserrat Medium"/>
                <a:ea typeface="Montserrat Medium"/>
                <a:cs typeface="Montserrat Medium"/>
                <a:sym typeface="Montserrat Medium"/>
              </a:rPr>
              <a:t>IMPACTS D’IMAGE </a:t>
            </a:r>
            <a:endParaRPr sz="1600" dirty="0"/>
          </a:p>
        </p:txBody>
      </p:sp>
      <p:sp>
        <p:nvSpPr>
          <p:cNvPr id="742" name="Google Shape;742;p8"/>
          <p:cNvSpPr txBox="1"/>
          <p:nvPr/>
        </p:nvSpPr>
        <p:spPr>
          <a:xfrm>
            <a:off x="6485965" y="4982637"/>
            <a:ext cx="4962456" cy="11848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200"/>
              <a:buFont typeface="Arial"/>
              <a:buNone/>
            </a:pPr>
            <a:r>
              <a:rPr lang="fr-FR" b="0" i="0" u="none" strike="noStrike" dirty="0">
                <a:solidFill>
                  <a:schemeClr val="dk1"/>
                </a:solidFill>
                <a:latin typeface="Montserrat"/>
                <a:ea typeface="Montserrat"/>
                <a:cs typeface="Montserrat"/>
                <a:sym typeface="Montserrat"/>
              </a:rPr>
              <a:t>En interne : Fierté/Sens d’un projet RSE</a:t>
            </a:r>
            <a:endParaRPr dirty="0"/>
          </a:p>
          <a:p>
            <a:pPr marL="0" marR="0" lvl="0" indent="0" algn="l" rtl="0">
              <a:lnSpc>
                <a:spcPct val="100000"/>
              </a:lnSpc>
              <a:spcBef>
                <a:spcPts val="600"/>
              </a:spcBef>
              <a:spcAft>
                <a:spcPts val="0"/>
              </a:spcAft>
              <a:buClr>
                <a:schemeClr val="dk1"/>
              </a:buClr>
              <a:buSzPts val="1200"/>
              <a:buFont typeface="Arial"/>
              <a:buNone/>
            </a:pPr>
            <a:r>
              <a:rPr lang="fr-FR" b="0" i="0" u="none" strike="noStrike" dirty="0">
                <a:solidFill>
                  <a:schemeClr val="dk1"/>
                </a:solidFill>
                <a:latin typeface="Montserrat"/>
                <a:ea typeface="Montserrat"/>
                <a:cs typeface="Montserrat"/>
                <a:sym typeface="Montserrat"/>
              </a:rPr>
              <a:t>En externe :</a:t>
            </a:r>
            <a:endParaRPr dirty="0"/>
          </a:p>
          <a:p>
            <a:pPr marL="285750" marR="0" lvl="0" indent="-285750" algn="l" rtl="0">
              <a:lnSpc>
                <a:spcPct val="100000"/>
              </a:lnSpc>
              <a:spcBef>
                <a:spcPts val="600"/>
              </a:spcBef>
              <a:spcAft>
                <a:spcPts val="0"/>
              </a:spcAft>
              <a:buClr>
                <a:schemeClr val="dk1"/>
              </a:buClr>
              <a:buSzPts val="1200"/>
              <a:buFont typeface="Wingdings" panose="05000000000000000000" pitchFamily="2" charset="2"/>
              <a:buChar char="ü"/>
            </a:pPr>
            <a:r>
              <a:rPr lang="fr-FR" b="0" i="0" u="none" strike="noStrike" dirty="0">
                <a:solidFill>
                  <a:schemeClr val="dk1"/>
                </a:solidFill>
                <a:latin typeface="Montserrat"/>
                <a:ea typeface="Montserrat"/>
                <a:cs typeface="Montserrat"/>
                <a:sym typeface="Montserrat"/>
              </a:rPr>
              <a:t>Mise en visibilité de la politique RSE de LPI</a:t>
            </a:r>
            <a:endParaRPr lang="fr-FR" dirty="0">
              <a:ea typeface="Montserrat"/>
            </a:endParaRPr>
          </a:p>
          <a:p>
            <a:pPr marL="285750" marR="0" lvl="0" indent="-285750" algn="l" rtl="0">
              <a:lnSpc>
                <a:spcPct val="100000"/>
              </a:lnSpc>
              <a:spcBef>
                <a:spcPts val="600"/>
              </a:spcBef>
              <a:spcAft>
                <a:spcPts val="0"/>
              </a:spcAft>
              <a:buClr>
                <a:schemeClr val="dk1"/>
              </a:buClr>
              <a:buSzPts val="1200"/>
              <a:buFont typeface="Wingdings" panose="05000000000000000000" pitchFamily="2" charset="2"/>
              <a:buChar char="ü"/>
            </a:pPr>
            <a:r>
              <a:rPr lang="fr-FR" b="0" i="0" u="none" strike="noStrike" dirty="0">
                <a:solidFill>
                  <a:schemeClr val="dk1"/>
                </a:solidFill>
                <a:latin typeface="Montserrat"/>
                <a:ea typeface="Montserrat"/>
                <a:cs typeface="Montserrat"/>
                <a:sym typeface="Montserrat"/>
              </a:rPr>
              <a:t>Valeur d’exemple pour les foncières/bailleurs</a:t>
            </a:r>
            <a:endParaRPr dirty="0"/>
          </a:p>
        </p:txBody>
      </p:sp>
      <p:cxnSp>
        <p:nvCxnSpPr>
          <p:cNvPr id="743" name="Google Shape;743;p8"/>
          <p:cNvCxnSpPr/>
          <p:nvPr/>
        </p:nvCxnSpPr>
        <p:spPr>
          <a:xfrm rot="10800000">
            <a:off x="3701844" y="4184204"/>
            <a:ext cx="4788309" cy="0"/>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sp>
        <p:nvSpPr>
          <p:cNvPr id="750" name="Google Shape;750;p9"/>
          <p:cNvSpPr/>
          <p:nvPr/>
        </p:nvSpPr>
        <p:spPr>
          <a:xfrm>
            <a:off x="8223886" y="2243707"/>
            <a:ext cx="3309302" cy="374724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51" name="Google Shape;751;p9"/>
          <p:cNvSpPr txBox="1">
            <a:spLocks noGrp="1"/>
          </p:cNvSpPr>
          <p:nvPr>
            <p:ph type="title"/>
          </p:nvPr>
        </p:nvSpPr>
        <p:spPr>
          <a:xfrm>
            <a:off x="918392" y="443437"/>
            <a:ext cx="8865688" cy="886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3000"/>
              <a:buFont typeface="Montserrat"/>
              <a:buNone/>
            </a:pPr>
            <a:r>
              <a:rPr lang="fr-FR" dirty="0"/>
              <a:t>Réplicabilité et perspectives</a:t>
            </a:r>
            <a:endParaRPr dirty="0"/>
          </a:p>
        </p:txBody>
      </p:sp>
      <p:sp>
        <p:nvSpPr>
          <p:cNvPr id="752" name="Google Shape;752;p9"/>
          <p:cNvSpPr txBox="1">
            <a:spLocks noGrp="1"/>
          </p:cNvSpPr>
          <p:nvPr>
            <p:ph type="body" idx="1"/>
          </p:nvPr>
        </p:nvSpPr>
        <p:spPr>
          <a:xfrm>
            <a:off x="918392" y="2475692"/>
            <a:ext cx="3011130" cy="338514"/>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Clr>
                <a:schemeClr val="accent4"/>
              </a:buClr>
              <a:buSzPts val="1000"/>
              <a:buNone/>
            </a:pPr>
            <a:r>
              <a:rPr lang="fr-FR" sz="1600" dirty="0"/>
              <a:t>RÉPLICABILITÉ</a:t>
            </a:r>
            <a:endParaRPr sz="1600" dirty="0"/>
          </a:p>
        </p:txBody>
      </p:sp>
      <p:sp>
        <p:nvSpPr>
          <p:cNvPr id="753" name="Google Shape;753;p9"/>
          <p:cNvSpPr txBox="1">
            <a:spLocks noGrp="1"/>
          </p:cNvSpPr>
          <p:nvPr>
            <p:ph type="body" idx="2"/>
          </p:nvPr>
        </p:nvSpPr>
        <p:spPr>
          <a:xfrm>
            <a:off x="918392" y="1421400"/>
            <a:ext cx="8865688" cy="369291"/>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Clr>
                <a:schemeClr val="accent4"/>
              </a:buClr>
              <a:buSzPts val="1800"/>
              <a:buNone/>
            </a:pPr>
            <a:r>
              <a:rPr lang="fr-FR" dirty="0"/>
              <a:t>L’urbanisme transitoire comme outil d’innovation sociale</a:t>
            </a:r>
            <a:endParaRPr dirty="0"/>
          </a:p>
        </p:txBody>
      </p:sp>
      <p:sp>
        <p:nvSpPr>
          <p:cNvPr id="754" name="Google Shape;754;p9"/>
          <p:cNvSpPr txBox="1">
            <a:spLocks noGrp="1"/>
          </p:cNvSpPr>
          <p:nvPr>
            <p:ph type="body" idx="3"/>
          </p:nvPr>
        </p:nvSpPr>
        <p:spPr>
          <a:xfrm>
            <a:off x="918392" y="2968089"/>
            <a:ext cx="3011130" cy="3046948"/>
          </a:xfrm>
          <a:prstGeom prst="rect">
            <a:avLst/>
          </a:prstGeom>
          <a:noFill/>
          <a:ln>
            <a:noFill/>
          </a:ln>
        </p:spPr>
        <p:txBody>
          <a:bodyPr spcFirstLastPara="1" wrap="square" lIns="91425" tIns="45700" rIns="91425" bIns="45700" anchor="t" anchorCtr="0">
            <a:spAutoFit/>
          </a:bodyPr>
          <a:lstStyle/>
          <a:p>
            <a:pPr marL="285750" lvl="0" indent="-285750" algn="l" rtl="0">
              <a:lnSpc>
                <a:spcPct val="100000"/>
              </a:lnSpc>
              <a:spcBef>
                <a:spcPts val="0"/>
              </a:spcBef>
              <a:spcAft>
                <a:spcPts val="0"/>
              </a:spcAft>
              <a:buClr>
                <a:schemeClr val="dk1"/>
              </a:buClr>
              <a:buSzPts val="1000"/>
              <a:buFont typeface="Wingdings" panose="05000000000000000000" pitchFamily="2" charset="2"/>
              <a:buChar char="ü"/>
            </a:pPr>
            <a:r>
              <a:rPr lang="fr-FR" sz="1400" dirty="0"/>
              <a:t>Identification des acteurs de l’urbanisme transitoire </a:t>
            </a:r>
          </a:p>
          <a:p>
            <a:pPr marL="285750" lvl="0" indent="-285750" algn="l" rtl="0">
              <a:lnSpc>
                <a:spcPct val="100000"/>
              </a:lnSpc>
              <a:spcBef>
                <a:spcPts val="0"/>
              </a:spcBef>
              <a:spcAft>
                <a:spcPts val="0"/>
              </a:spcAft>
              <a:buClr>
                <a:schemeClr val="dk1"/>
              </a:buClr>
              <a:buSzPts val="1000"/>
              <a:buFont typeface="Wingdings" panose="05000000000000000000" pitchFamily="2" charset="2"/>
              <a:buChar char="ü"/>
            </a:pPr>
            <a:endParaRPr lang="fr-FR" sz="1400" dirty="0"/>
          </a:p>
          <a:p>
            <a:pPr marL="285750" lvl="0" indent="-285750" algn="l" rtl="0">
              <a:lnSpc>
                <a:spcPct val="100000"/>
              </a:lnSpc>
              <a:spcBef>
                <a:spcPts val="0"/>
              </a:spcBef>
              <a:spcAft>
                <a:spcPts val="0"/>
              </a:spcAft>
              <a:buClr>
                <a:schemeClr val="dk1"/>
              </a:buClr>
              <a:buSzPts val="1000"/>
              <a:buFont typeface="Wingdings" panose="05000000000000000000" pitchFamily="2" charset="2"/>
              <a:buChar char="ü"/>
            </a:pPr>
            <a:r>
              <a:rPr lang="fr-FR" sz="1400" dirty="0"/>
              <a:t>Evaluation des points sensibles : sécurité incendie, cohabitation, contrat de maintenance…</a:t>
            </a:r>
          </a:p>
          <a:p>
            <a:pPr marL="285750" lvl="0" indent="-285750" algn="l" rtl="0">
              <a:lnSpc>
                <a:spcPct val="100000"/>
              </a:lnSpc>
              <a:spcBef>
                <a:spcPts val="0"/>
              </a:spcBef>
              <a:spcAft>
                <a:spcPts val="0"/>
              </a:spcAft>
              <a:buClr>
                <a:schemeClr val="dk1"/>
              </a:buClr>
              <a:buSzPts val="1000"/>
              <a:buFont typeface="Wingdings" panose="05000000000000000000" pitchFamily="2" charset="2"/>
              <a:buChar char="ü"/>
            </a:pPr>
            <a:endParaRPr lang="fr-FR" sz="1400" dirty="0"/>
          </a:p>
          <a:p>
            <a:pPr marL="285750" lvl="0" indent="-285750" algn="l" rtl="0">
              <a:lnSpc>
                <a:spcPct val="100000"/>
              </a:lnSpc>
              <a:spcBef>
                <a:spcPts val="0"/>
              </a:spcBef>
              <a:spcAft>
                <a:spcPts val="0"/>
              </a:spcAft>
              <a:buClr>
                <a:schemeClr val="dk1"/>
              </a:buClr>
              <a:buSzPts val="1000"/>
              <a:buFont typeface="Wingdings" panose="05000000000000000000" pitchFamily="2" charset="2"/>
              <a:buChar char="ü"/>
            </a:pPr>
            <a:r>
              <a:rPr lang="fr-FR" sz="1400" dirty="0"/>
              <a:t>Création d’une convention juridique</a:t>
            </a:r>
            <a:endParaRPr sz="1400" dirty="0"/>
          </a:p>
          <a:p>
            <a:pPr marL="285750" lvl="0" indent="-285750" algn="l" rtl="0">
              <a:lnSpc>
                <a:spcPct val="100000"/>
              </a:lnSpc>
              <a:spcBef>
                <a:spcPts val="600"/>
              </a:spcBef>
              <a:spcAft>
                <a:spcPts val="0"/>
              </a:spcAft>
              <a:buClr>
                <a:schemeClr val="dk1"/>
              </a:buClr>
              <a:buSzPts val="1000"/>
              <a:buFont typeface="Wingdings" panose="05000000000000000000" pitchFamily="2" charset="2"/>
              <a:buChar char="ü"/>
            </a:pPr>
            <a:endParaRPr sz="1400" dirty="0"/>
          </a:p>
          <a:p>
            <a:pPr marL="285750" indent="-285750">
              <a:spcBef>
                <a:spcPts val="600"/>
              </a:spcBef>
              <a:buFont typeface="Wingdings" panose="05000000000000000000" pitchFamily="2" charset="2"/>
              <a:buChar char="ü"/>
            </a:pPr>
            <a:r>
              <a:rPr lang="fr-FR" sz="1400" dirty="0"/>
              <a:t>Calcul d’un forfait de charges à l’occupation</a:t>
            </a:r>
          </a:p>
        </p:txBody>
      </p:sp>
      <p:sp>
        <p:nvSpPr>
          <p:cNvPr id="755" name="Google Shape;755;p9"/>
          <p:cNvSpPr txBox="1">
            <a:spLocks noGrp="1"/>
          </p:cNvSpPr>
          <p:nvPr>
            <p:ph type="body" idx="4"/>
          </p:nvPr>
        </p:nvSpPr>
        <p:spPr>
          <a:xfrm>
            <a:off x="0" y="502347"/>
            <a:ext cx="793389" cy="424732"/>
          </a:xfrm>
          <a:prstGeom prst="rect">
            <a:avLst/>
          </a:prstGeom>
          <a:noFill/>
          <a:ln>
            <a:noFill/>
          </a:ln>
        </p:spPr>
        <p:txBody>
          <a:bodyPr spcFirstLastPara="1" wrap="square" lIns="91425" tIns="45700" rIns="91425" bIns="45700" anchor="b" anchorCtr="0">
            <a:spAutoFit/>
          </a:bodyPr>
          <a:lstStyle/>
          <a:p>
            <a:pPr marL="0" lvl="0" indent="0" algn="r" rtl="0">
              <a:lnSpc>
                <a:spcPct val="90000"/>
              </a:lnSpc>
              <a:spcBef>
                <a:spcPts val="0"/>
              </a:spcBef>
              <a:spcAft>
                <a:spcPts val="0"/>
              </a:spcAft>
              <a:buClr>
                <a:schemeClr val="lt2"/>
              </a:buClr>
              <a:buSzPts val="2400"/>
              <a:buNone/>
            </a:pPr>
            <a:r>
              <a:rPr lang="fr-FR"/>
              <a:t>07</a:t>
            </a:r>
            <a:endParaRPr/>
          </a:p>
        </p:txBody>
      </p:sp>
      <p:sp>
        <p:nvSpPr>
          <p:cNvPr id="756" name="Google Shape;756;p9"/>
          <p:cNvSpPr txBox="1">
            <a:spLocks noGrp="1"/>
          </p:cNvSpPr>
          <p:nvPr>
            <p:ph type="body" idx="5"/>
          </p:nvPr>
        </p:nvSpPr>
        <p:spPr>
          <a:xfrm>
            <a:off x="4724273" y="2475692"/>
            <a:ext cx="3147108" cy="338514"/>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Clr>
                <a:schemeClr val="accent4"/>
              </a:buClr>
              <a:buSzPts val="1000"/>
              <a:buNone/>
            </a:pPr>
            <a:r>
              <a:rPr lang="fr-FR" sz="1600"/>
              <a:t>ET DEMAIN pour LPI </a:t>
            </a:r>
            <a:r>
              <a:rPr lang="fr-FR" sz="1600" dirty="0"/>
              <a:t>?</a:t>
            </a:r>
            <a:endParaRPr sz="1600" dirty="0"/>
          </a:p>
        </p:txBody>
      </p:sp>
      <p:sp>
        <p:nvSpPr>
          <p:cNvPr id="757" name="Google Shape;757;p9"/>
          <p:cNvSpPr txBox="1">
            <a:spLocks noGrp="1"/>
          </p:cNvSpPr>
          <p:nvPr>
            <p:ph type="body" idx="6"/>
          </p:nvPr>
        </p:nvSpPr>
        <p:spPr>
          <a:xfrm>
            <a:off x="4724273" y="3022173"/>
            <a:ext cx="3011130" cy="2677616"/>
          </a:xfrm>
          <a:prstGeom prst="rect">
            <a:avLst/>
          </a:prstGeom>
          <a:noFill/>
          <a:ln>
            <a:noFill/>
          </a:ln>
        </p:spPr>
        <p:txBody>
          <a:bodyPr spcFirstLastPara="1" wrap="square" lIns="91425" tIns="45700" rIns="91425" bIns="45700" anchor="t" anchorCtr="0">
            <a:spAutoFit/>
          </a:bodyPr>
          <a:lstStyle/>
          <a:p>
            <a:pPr marL="285750" lvl="0" indent="-285750" algn="l" rtl="0">
              <a:lnSpc>
                <a:spcPct val="100000"/>
              </a:lnSpc>
              <a:spcBef>
                <a:spcPts val="0"/>
              </a:spcBef>
              <a:spcAft>
                <a:spcPts val="0"/>
              </a:spcAft>
              <a:buClr>
                <a:schemeClr val="dk1"/>
              </a:buClr>
              <a:buSzPts val="1000"/>
              <a:buFont typeface="Wingdings" panose="05000000000000000000" pitchFamily="2" charset="2"/>
              <a:buChar char="Ø"/>
            </a:pPr>
            <a:r>
              <a:rPr lang="fr-FR" sz="1400" dirty="0"/>
              <a:t>Une réflexion systématisée sur les surfaces vacantes</a:t>
            </a:r>
          </a:p>
          <a:p>
            <a:pPr marL="285750" lvl="0" indent="-285750" algn="l" rtl="0">
              <a:lnSpc>
                <a:spcPct val="100000"/>
              </a:lnSpc>
              <a:spcBef>
                <a:spcPts val="0"/>
              </a:spcBef>
              <a:spcAft>
                <a:spcPts val="0"/>
              </a:spcAft>
              <a:buClr>
                <a:schemeClr val="dk1"/>
              </a:buClr>
              <a:buSzPts val="1000"/>
              <a:buFont typeface="Wingdings" panose="05000000000000000000" pitchFamily="2" charset="2"/>
              <a:buChar char="Ø"/>
            </a:pPr>
            <a:endParaRPr lang="fr-FR" sz="1400" dirty="0"/>
          </a:p>
          <a:p>
            <a:pPr marL="285750" lvl="0" indent="-285750" algn="l" rtl="0">
              <a:lnSpc>
                <a:spcPct val="100000"/>
              </a:lnSpc>
              <a:spcBef>
                <a:spcPts val="0"/>
              </a:spcBef>
              <a:spcAft>
                <a:spcPts val="0"/>
              </a:spcAft>
              <a:buClr>
                <a:schemeClr val="dk1"/>
              </a:buClr>
              <a:buSzPts val="1000"/>
              <a:buFont typeface="Wingdings" panose="05000000000000000000" pitchFamily="2" charset="2"/>
              <a:buChar char="Ø"/>
            </a:pPr>
            <a:r>
              <a:rPr lang="fr-FR" sz="1400" dirty="0"/>
              <a:t>Un modèle possible sur des surfaces partiellement vacantes</a:t>
            </a:r>
          </a:p>
          <a:p>
            <a:pPr marL="285750" lvl="0" indent="-285750" algn="l" rtl="0">
              <a:lnSpc>
                <a:spcPct val="100000"/>
              </a:lnSpc>
              <a:spcBef>
                <a:spcPts val="0"/>
              </a:spcBef>
              <a:spcAft>
                <a:spcPts val="0"/>
              </a:spcAft>
              <a:buClr>
                <a:schemeClr val="dk1"/>
              </a:buClr>
              <a:buSzPts val="1000"/>
              <a:buFont typeface="Wingdings" panose="05000000000000000000" pitchFamily="2" charset="2"/>
              <a:buChar char="Ø"/>
            </a:pPr>
            <a:endParaRPr lang="fr-FR" sz="1400" dirty="0"/>
          </a:p>
          <a:p>
            <a:pPr marL="285750" lvl="0" indent="-285750" algn="l" rtl="0">
              <a:lnSpc>
                <a:spcPct val="100000"/>
              </a:lnSpc>
              <a:spcBef>
                <a:spcPts val="0"/>
              </a:spcBef>
              <a:spcAft>
                <a:spcPts val="0"/>
              </a:spcAft>
              <a:buClr>
                <a:schemeClr val="dk1"/>
              </a:buClr>
              <a:buSzPts val="1000"/>
              <a:buFont typeface="Wingdings" panose="05000000000000000000" pitchFamily="2" charset="2"/>
              <a:buChar char="Ø"/>
            </a:pPr>
            <a:r>
              <a:rPr lang="fr-FR" sz="1400" dirty="0"/>
              <a:t>L’opportunité de nouveaux projets en Occitanie et sur tout le territoire</a:t>
            </a:r>
          </a:p>
          <a:p>
            <a:pPr marL="0" lvl="0" indent="0" algn="l" rtl="0">
              <a:lnSpc>
                <a:spcPct val="100000"/>
              </a:lnSpc>
              <a:spcBef>
                <a:spcPts val="0"/>
              </a:spcBef>
              <a:spcAft>
                <a:spcPts val="0"/>
              </a:spcAft>
              <a:buClr>
                <a:schemeClr val="dk1"/>
              </a:buClr>
              <a:buSzPts val="1000"/>
              <a:buNone/>
            </a:pPr>
            <a:endParaRPr lang="fr-FR" sz="1400" dirty="0"/>
          </a:p>
          <a:p>
            <a:pPr marL="0" lvl="0" indent="0" algn="l" rtl="0">
              <a:lnSpc>
                <a:spcPct val="100000"/>
              </a:lnSpc>
              <a:spcBef>
                <a:spcPts val="0"/>
              </a:spcBef>
              <a:spcAft>
                <a:spcPts val="0"/>
              </a:spcAft>
              <a:buClr>
                <a:schemeClr val="dk1"/>
              </a:buClr>
              <a:buSzPts val="1000"/>
              <a:buNone/>
            </a:pPr>
            <a:endParaRPr sz="1400" dirty="0"/>
          </a:p>
        </p:txBody>
      </p:sp>
      <p:sp>
        <p:nvSpPr>
          <p:cNvPr id="758" name="Google Shape;758;p9"/>
          <p:cNvSpPr txBox="1">
            <a:spLocks noGrp="1"/>
          </p:cNvSpPr>
          <p:nvPr>
            <p:ph type="body" idx="7"/>
          </p:nvPr>
        </p:nvSpPr>
        <p:spPr>
          <a:xfrm>
            <a:off x="8372972" y="2814206"/>
            <a:ext cx="3011130" cy="2419083"/>
          </a:xfrm>
          <a:prstGeom prst="rect">
            <a:avLst/>
          </a:prstGeom>
          <a:noFill/>
          <a:ln>
            <a:noFill/>
          </a:ln>
        </p:spPr>
        <p:txBody>
          <a:bodyPr spcFirstLastPara="1" wrap="square" lIns="91425" tIns="45700" rIns="91425" bIns="45700" anchor="t" anchorCtr="0">
            <a:spAutoFit/>
          </a:bodyPr>
          <a:lstStyle/>
          <a:p>
            <a:pPr marL="0" lvl="0" indent="0" algn="ctr">
              <a:lnSpc>
                <a:spcPct val="90000"/>
              </a:lnSpc>
              <a:buClr>
                <a:schemeClr val="lt2"/>
              </a:buClr>
            </a:pPr>
            <a:r>
              <a:rPr lang="fr-FR" sz="2800" dirty="0">
                <a:solidFill>
                  <a:schemeClr val="bg1"/>
                </a:solidFill>
              </a:rPr>
              <a:t>Un nouveau modèle d’économie sociale</a:t>
            </a:r>
          </a:p>
          <a:p>
            <a:pPr marL="0" lvl="0" indent="0" algn="ctr">
              <a:lnSpc>
                <a:spcPct val="90000"/>
              </a:lnSpc>
              <a:buClr>
                <a:schemeClr val="lt2"/>
              </a:buClr>
            </a:pPr>
            <a:r>
              <a:rPr lang="fr-FR" sz="2800" dirty="0">
                <a:solidFill>
                  <a:schemeClr val="bg1"/>
                </a:solidFill>
              </a:rPr>
              <a:t>« rentable et responsable »</a:t>
            </a:r>
          </a:p>
        </p:txBody>
      </p:sp>
      <p:sp>
        <p:nvSpPr>
          <p:cNvPr id="762" name="Google Shape;762;p9"/>
          <p:cNvSpPr txBox="1">
            <a:spLocks noGrp="1"/>
          </p:cNvSpPr>
          <p:nvPr>
            <p:ph type="sldNum" idx="12"/>
          </p:nvPr>
        </p:nvSpPr>
        <p:spPr>
          <a:xfrm>
            <a:off x="11015990" y="6467100"/>
            <a:ext cx="85782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9</a:t>
            </a:fld>
            <a:endParaRPr/>
          </a:p>
        </p:txBody>
      </p:sp>
      <p:cxnSp>
        <p:nvCxnSpPr>
          <p:cNvPr id="763" name="Google Shape;763;p9"/>
          <p:cNvCxnSpPr/>
          <p:nvPr/>
        </p:nvCxnSpPr>
        <p:spPr>
          <a:xfrm>
            <a:off x="658813" y="2475692"/>
            <a:ext cx="0" cy="3508607"/>
          </a:xfrm>
          <a:prstGeom prst="straightConnector1">
            <a:avLst/>
          </a:prstGeom>
          <a:noFill/>
          <a:ln w="12700" cap="flat" cmpd="sng">
            <a:solidFill>
              <a:schemeClr val="dk1"/>
            </a:solidFill>
            <a:prstDash val="solid"/>
            <a:miter lim="800000"/>
            <a:headEnd type="none" w="sm" len="sm"/>
            <a:tailEnd type="none" w="sm" len="sm"/>
          </a:ln>
        </p:spPr>
      </p:cxnSp>
      <p:sp>
        <p:nvSpPr>
          <p:cNvPr id="764" name="Google Shape;764;p9"/>
          <p:cNvSpPr/>
          <p:nvPr/>
        </p:nvSpPr>
        <p:spPr>
          <a:xfrm>
            <a:off x="4436203" y="2243707"/>
            <a:ext cx="3309303" cy="3747247"/>
          </a:xfrm>
          <a:custGeom>
            <a:avLst/>
            <a:gdLst/>
            <a:ahLst/>
            <a:cxnLst/>
            <a:rect l="l" t="t" r="r" b="b"/>
            <a:pathLst>
              <a:path w="3316941" h="3747247" extrusionOk="0">
                <a:moveTo>
                  <a:pt x="0" y="3747247"/>
                </a:moveTo>
                <a:lnTo>
                  <a:pt x="0" y="0"/>
                </a:lnTo>
                <a:lnTo>
                  <a:pt x="3316941" y="0"/>
                </a:lnTo>
              </a:path>
            </a:pathLst>
          </a:cu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765" name="Google Shape;765;p9" descr="Une image contenant texte, Police, logo, affiche&#10;&#10;Le contenu généré par l’IA peut être incorrect."/>
          <p:cNvPicPr preferRelativeResize="0"/>
          <p:nvPr/>
        </p:nvPicPr>
        <p:blipFill rotWithShape="1">
          <a:blip r:embed="rId3">
            <a:alphaModFix/>
          </a:blip>
          <a:srcRect/>
          <a:stretch/>
        </p:blipFill>
        <p:spPr>
          <a:xfrm>
            <a:off x="5613289" y="5401661"/>
            <a:ext cx="1233097" cy="127429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theme/theme1.xml><?xml version="1.0" encoding="utf-8"?>
<a:theme xmlns:a="http://schemas.openxmlformats.org/drawingml/2006/main" name="Fond Blanc">
  <a:themeElements>
    <a:clrScheme name="LPI DIGITAL">
      <a:dk1>
        <a:srgbClr val="005036"/>
      </a:dk1>
      <a:lt1>
        <a:srgbClr val="FFFFFF"/>
      </a:lt1>
      <a:dk2>
        <a:srgbClr val="FFFFFF"/>
      </a:dk2>
      <a:lt2>
        <a:srgbClr val="FFFFFF"/>
      </a:lt2>
      <a:accent1>
        <a:srgbClr val="FFD700"/>
      </a:accent1>
      <a:accent2>
        <a:srgbClr val="943222"/>
      </a:accent2>
      <a:accent3>
        <a:srgbClr val="1F5969"/>
      </a:accent3>
      <a:accent4>
        <a:srgbClr val="00BF74"/>
      </a:accent4>
      <a:accent5>
        <a:srgbClr val="877357"/>
      </a:accent5>
      <a:accent6>
        <a:srgbClr val="575757"/>
      </a:accent6>
      <a:hlink>
        <a:srgbClr val="FFFFFF"/>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ond Vert anglais">
  <a:themeElements>
    <a:clrScheme name="LPI DIGITAL">
      <a:dk1>
        <a:srgbClr val="005036"/>
      </a:dk1>
      <a:lt1>
        <a:srgbClr val="FFFFFF"/>
      </a:lt1>
      <a:dk2>
        <a:srgbClr val="FFFFFF"/>
      </a:dk2>
      <a:lt2>
        <a:srgbClr val="FFFFFF"/>
      </a:lt2>
      <a:accent1>
        <a:srgbClr val="FFD700"/>
      </a:accent1>
      <a:accent2>
        <a:srgbClr val="943222"/>
      </a:accent2>
      <a:accent3>
        <a:srgbClr val="1F5969"/>
      </a:accent3>
      <a:accent4>
        <a:srgbClr val="00BF74"/>
      </a:accent4>
      <a:accent5>
        <a:srgbClr val="877357"/>
      </a:accent5>
      <a:accent6>
        <a:srgbClr val="575757"/>
      </a:accent6>
      <a:hlink>
        <a:srgbClr val="FFFFFF"/>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Fond Brique">
  <a:themeElements>
    <a:clrScheme name="LPI DIGITAL">
      <a:dk1>
        <a:srgbClr val="005036"/>
      </a:dk1>
      <a:lt1>
        <a:srgbClr val="FFFFFF"/>
      </a:lt1>
      <a:dk2>
        <a:srgbClr val="FFFFFF"/>
      </a:dk2>
      <a:lt2>
        <a:srgbClr val="FFFFFF"/>
      </a:lt2>
      <a:accent1>
        <a:srgbClr val="FFD700"/>
      </a:accent1>
      <a:accent2>
        <a:srgbClr val="943222"/>
      </a:accent2>
      <a:accent3>
        <a:srgbClr val="1F5969"/>
      </a:accent3>
      <a:accent4>
        <a:srgbClr val="00BF74"/>
      </a:accent4>
      <a:accent5>
        <a:srgbClr val="877357"/>
      </a:accent5>
      <a:accent6>
        <a:srgbClr val="575757"/>
      </a:accent6>
      <a:hlink>
        <a:srgbClr val="FFFFFF"/>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Fond Pierre">
  <a:themeElements>
    <a:clrScheme name="LPI DIGITAL">
      <a:dk1>
        <a:srgbClr val="005036"/>
      </a:dk1>
      <a:lt1>
        <a:srgbClr val="FFFFFF"/>
      </a:lt1>
      <a:dk2>
        <a:srgbClr val="FFFFFF"/>
      </a:dk2>
      <a:lt2>
        <a:srgbClr val="FFFFFF"/>
      </a:lt2>
      <a:accent1>
        <a:srgbClr val="FFD700"/>
      </a:accent1>
      <a:accent2>
        <a:srgbClr val="943222"/>
      </a:accent2>
      <a:accent3>
        <a:srgbClr val="1F5969"/>
      </a:accent3>
      <a:accent4>
        <a:srgbClr val="00BF74"/>
      </a:accent4>
      <a:accent5>
        <a:srgbClr val="877357"/>
      </a:accent5>
      <a:accent6>
        <a:srgbClr val="575757"/>
      </a:accent6>
      <a:hlink>
        <a:srgbClr val="FFFFFF"/>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aea2fae-4998-4dcd-806f-e47cce0b24e5">
      <Terms xmlns="http://schemas.microsoft.com/office/infopath/2007/PartnerControls"/>
    </lcf76f155ced4ddcb4097134ff3c332f>
    <TaxCatchAll xmlns="c11a66a9-bf1e-4231-b249-716da11f4c6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8FD882E2E4F194BA095B974499D90C2" ma:contentTypeVersion="15" ma:contentTypeDescription="Crée un document." ma:contentTypeScope="" ma:versionID="ff2a3183a67d278fe9569acd9f5814b9">
  <xsd:schema xmlns:xsd="http://www.w3.org/2001/XMLSchema" xmlns:xs="http://www.w3.org/2001/XMLSchema" xmlns:p="http://schemas.microsoft.com/office/2006/metadata/properties" xmlns:ns2="c11a66a9-bf1e-4231-b249-716da11f4c68" xmlns:ns3="baea2fae-4998-4dcd-806f-e47cce0b24e5" targetNamespace="http://schemas.microsoft.com/office/2006/metadata/properties" ma:root="true" ma:fieldsID="2ab3c3e186da6e6c6e2c74d484e1c4ee" ns2:_="" ns3:_="">
    <xsd:import namespace="c11a66a9-bf1e-4231-b249-716da11f4c68"/>
    <xsd:import namespace="baea2fae-4998-4dcd-806f-e47cce0b24e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LengthInSeconds" minOccurs="0"/>
                <xsd:element ref="ns3:lcf76f155ced4ddcb4097134ff3c332f" minOccurs="0"/>
                <xsd:element ref="ns2:TaxCatchAll" minOccurs="0"/>
                <xsd:element ref="ns3:MediaServiceGenerationTime" minOccurs="0"/>
                <xsd:element ref="ns3:MediaServiceEventHashCode" minOccurs="0"/>
                <xsd:element ref="ns3:MediaServiceDateTaken" minOccurs="0"/>
                <xsd:element ref="ns3:MediaServiceOCR" minOccurs="0"/>
                <xsd:element ref="ns3:MediaServiceLocation"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1a66a9-bf1e-4231-b249-716da11f4c68" elementFormDefault="qualified">
    <xsd:import namespace="http://schemas.microsoft.com/office/2006/documentManagement/types"/>
    <xsd:import namespace="http://schemas.microsoft.com/office/infopath/2007/PartnerControls"/>
    <xsd:element name="SharedWithUsers" ma:index="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Partagé avec détails" ma:internalName="SharedWithDetails" ma:readOnly="true">
      <xsd:simpleType>
        <xsd:restriction base="dms:Note">
          <xsd:maxLength value="255"/>
        </xsd:restriction>
      </xsd:simpleType>
    </xsd:element>
    <xsd:element name="TaxCatchAll" ma:index="16" nillable="true" ma:displayName="Taxonomy Catch All Column" ma:hidden="true" ma:list="{27474b52-8909-4553-9859-92e1f02d6bed}" ma:internalName="TaxCatchAll" ma:showField="CatchAllData" ma:web="c11a66a9-bf1e-4231-b249-716da11f4c6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aea2fae-4998-4dcd-806f-e47cce0b24e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Balises d’images" ma:readOnly="false" ma:fieldId="{5cf76f15-5ced-4ddc-b409-7134ff3c332f}" ma:taxonomyMulti="true" ma:sspId="63e13a61-b2c7-4246-b1e6-f08b241a42b3"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B96E3D0-3F01-4AAE-B5A3-346DA8080B63}">
  <ds:schemaRefs>
    <ds:schemaRef ds:uri="http://schemas.microsoft.com/office/2006/metadata/properties"/>
    <ds:schemaRef ds:uri="http://schemas.microsoft.com/office/infopath/2007/PartnerControls"/>
    <ds:schemaRef ds:uri="baea2fae-4998-4dcd-806f-e47cce0b24e5"/>
    <ds:schemaRef ds:uri="c11a66a9-bf1e-4231-b249-716da11f4c68"/>
  </ds:schemaRefs>
</ds:datastoreItem>
</file>

<file path=customXml/itemProps2.xml><?xml version="1.0" encoding="utf-8"?>
<ds:datastoreItem xmlns:ds="http://schemas.openxmlformats.org/officeDocument/2006/customXml" ds:itemID="{AE034787-57B5-436B-BE31-F541A581C891}">
  <ds:schemaRefs>
    <ds:schemaRef ds:uri="http://schemas.microsoft.com/sharepoint/v3/contenttype/forms"/>
  </ds:schemaRefs>
</ds:datastoreItem>
</file>

<file path=customXml/itemProps3.xml><?xml version="1.0" encoding="utf-8"?>
<ds:datastoreItem xmlns:ds="http://schemas.openxmlformats.org/officeDocument/2006/customXml" ds:itemID="{DC733DF4-466B-4F0D-9C23-E2A722D8D7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1a66a9-bf1e-4231-b249-716da11f4c68"/>
    <ds:schemaRef ds:uri="baea2fae-4998-4dcd-806f-e47cce0b24e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ee0428da-ac0f-4a84-a429-a80e20cb35de}" enabled="1" method="Standard" siteId="{80c03608-5f64-40bb-9c70-9394abe6011c}" contentBits="2" removed="0"/>
</clbl:labelList>
</file>

<file path=docProps/app.xml><?xml version="1.0" encoding="utf-8"?>
<Properties xmlns="http://schemas.openxmlformats.org/officeDocument/2006/extended-properties" xmlns:vt="http://schemas.openxmlformats.org/officeDocument/2006/docPropsVTypes">
  <TotalTime>1491</TotalTime>
  <Words>1005</Words>
  <Application>Microsoft Office PowerPoint</Application>
  <PresentationFormat>Grand écran</PresentationFormat>
  <Paragraphs>125</Paragraphs>
  <Slides>9</Slides>
  <Notes>8</Notes>
  <HiddenSlides>0</HiddenSlides>
  <MMClips>0</MMClips>
  <ScaleCrop>false</ScaleCrop>
  <HeadingPairs>
    <vt:vector size="4" baseType="variant">
      <vt:variant>
        <vt:lpstr>Thème</vt:lpstr>
      </vt:variant>
      <vt:variant>
        <vt:i4>4</vt:i4>
      </vt:variant>
      <vt:variant>
        <vt:lpstr>Titres des diapositives</vt:lpstr>
      </vt:variant>
      <vt:variant>
        <vt:i4>9</vt:i4>
      </vt:variant>
    </vt:vector>
  </HeadingPairs>
  <TitlesOfParts>
    <vt:vector size="13" baseType="lpstr">
      <vt:lpstr>Fond Blanc</vt:lpstr>
      <vt:lpstr>Fond Vert anglais</vt:lpstr>
      <vt:lpstr>Fond Brique</vt:lpstr>
      <vt:lpstr>Fond Pierre</vt:lpstr>
      <vt:lpstr>URBANISME TRANSITOIRE</vt:lpstr>
      <vt:lpstr>Urbanisme Transitoire</vt:lpstr>
      <vt:lpstr>Une politique RSE  La Poste Immobilier  native du Groupe La Poste</vt:lpstr>
      <vt:lpstr>Contexte et objectifs du projet</vt:lpstr>
      <vt:lpstr>Un interlocuteur de confiance : L’Agence Intercalaire</vt:lpstr>
      <vt:lpstr>Le Timbre</vt:lpstr>
      <vt:lpstr>Le Timbre - témoignages</vt:lpstr>
      <vt:lpstr>Impacts RSE et autres</vt:lpstr>
      <vt:lpstr>Réplicabilité et perspectives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nicolas grall</dc:creator>
  <cp:lastModifiedBy>MIGUEL Natacha</cp:lastModifiedBy>
  <cp:revision>7</cp:revision>
  <dcterms:created xsi:type="dcterms:W3CDTF">2022-03-24T09:42:19Z</dcterms:created>
  <dcterms:modified xsi:type="dcterms:W3CDTF">2025-10-13T10:45:48Z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e0428da-ac0f-4a84-a429-a80e20cb35de_Enabled">
    <vt:lpwstr>true</vt:lpwstr>
  </property>
  <property fmtid="{D5CDD505-2E9C-101B-9397-08002B2CF9AE}" pid="3" name="MSIP_Label_ee0428da-ac0f-4a84-a429-a80e20cb35de_SetDate">
    <vt:lpwstr>2022-04-15T12:13:10Z</vt:lpwstr>
  </property>
  <property fmtid="{D5CDD505-2E9C-101B-9397-08002B2CF9AE}" pid="4" name="MSIP_Label_ee0428da-ac0f-4a84-a429-a80e20cb35de_Method">
    <vt:lpwstr>Standard</vt:lpwstr>
  </property>
  <property fmtid="{D5CDD505-2E9C-101B-9397-08002B2CF9AE}" pid="5" name="MSIP_Label_ee0428da-ac0f-4a84-a429-a80e20cb35de_Name">
    <vt:lpwstr>ee0428da-ac0f-4a84-a429-a80e20cb35de</vt:lpwstr>
  </property>
  <property fmtid="{D5CDD505-2E9C-101B-9397-08002B2CF9AE}" pid="6" name="MSIP_Label_ee0428da-ac0f-4a84-a429-a80e20cb35de_SiteId">
    <vt:lpwstr>80c03608-5f64-40bb-9c70-9394abe6011c</vt:lpwstr>
  </property>
  <property fmtid="{D5CDD505-2E9C-101B-9397-08002B2CF9AE}" pid="7" name="MSIP_Label_ee0428da-ac0f-4a84-a429-a80e20cb35de_ActionId">
    <vt:lpwstr>88ac8204-23e8-4cf8-9899-e271875e4df6</vt:lpwstr>
  </property>
  <property fmtid="{D5CDD505-2E9C-101B-9397-08002B2CF9AE}" pid="8" name="MSIP_Label_ee0428da-ac0f-4a84-a429-a80e20cb35de_ContentBits">
    <vt:lpwstr>2</vt:lpwstr>
  </property>
  <property fmtid="{D5CDD505-2E9C-101B-9397-08002B2CF9AE}" pid="9" name="ContentTypeId">
    <vt:lpwstr>0x010100D8FD882E2E4F194BA095B974499D90C2</vt:lpwstr>
  </property>
  <property fmtid="{D5CDD505-2E9C-101B-9397-08002B2CF9AE}" pid="10" name="MediaServiceImageTags">
    <vt:lpwstr/>
  </property>
</Properties>
</file>